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4"/>
  </p:sldMasterIdLst>
  <p:notesMasterIdLst>
    <p:notesMasterId r:id="rId12"/>
  </p:notesMasterIdLst>
  <p:handoutMasterIdLst>
    <p:handoutMasterId r:id="rId13"/>
  </p:handoutMasterIdLst>
  <p:sldIdLst>
    <p:sldId id="303354030" r:id="rId5"/>
    <p:sldId id="303354035" r:id="rId6"/>
    <p:sldId id="303354034" r:id="rId7"/>
    <p:sldId id="303354055" r:id="rId8"/>
    <p:sldId id="303354056" r:id="rId9"/>
    <p:sldId id="303354057" r:id="rId10"/>
    <p:sldId id="303354059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8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3535F34-46FA-8241-D27B-DFE6431E730A}" name="BLANCARD Marie" initials="BM" userId="S::marie.blancard@constructys.fr::b8a1f1f1-f7a2-4dd3-bdd2-8b84890319a9" providerId="AD"/>
  <p188:author id="{F0D0244D-9404-3234-047F-FC17818B2E3E}" name="NUSBAUMER Selda" initials="NS" userId="S::selda.nusbaumer@constructys.fr::a2122ec5-bbc7-46e8-905e-9763ca30306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B4B0"/>
    <a:srgbClr val="4CBDCC"/>
    <a:srgbClr val="3FB39F"/>
    <a:srgbClr val="2B2F63"/>
    <a:srgbClr val="2B2E58"/>
    <a:srgbClr val="212950"/>
    <a:srgbClr val="F18700"/>
    <a:srgbClr val="2B2E6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28"/>
    <p:restoredTop sz="94490"/>
  </p:normalViewPr>
  <p:slideViewPr>
    <p:cSldViewPr snapToGrid="0">
      <p:cViewPr varScale="1">
        <p:scale>
          <a:sx n="121" d="100"/>
          <a:sy n="121" d="100"/>
        </p:scale>
        <p:origin x="1160" y="168"/>
      </p:cViewPr>
      <p:guideLst>
        <p:guide orient="horz" pos="2160"/>
        <p:guide pos="84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r-FR" sz="1400" dirty="0">
                <a:solidFill>
                  <a:srgbClr val="27B4B0"/>
                </a:solidFill>
                <a:latin typeface="GEOGROTESQUE-SEMIBOLD" panose="02000000000000000000" pitchFamily="2" charset="77"/>
              </a:rPr>
              <a:t>Titre</a:t>
            </a:r>
            <a:r>
              <a:rPr lang="fr-FR" sz="1400" dirty="0">
                <a:solidFill>
                  <a:srgbClr val="27B4B0"/>
                </a:solidFill>
              </a:rPr>
              <a:t> </a:t>
            </a:r>
            <a:r>
              <a:rPr lang="fr-FR" sz="1400" dirty="0">
                <a:solidFill>
                  <a:srgbClr val="27B4B0"/>
                </a:solidFill>
                <a:latin typeface="GEOGROTESQUE-SEMIBOLD" panose="02000000000000000000" pitchFamily="2" charset="77"/>
              </a:rPr>
              <a:t>du graphique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13-6E49-996C-332E5FE1B7E0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13-6E49-996C-332E5FE1B7E0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13-6E49-996C-332E5FE1B7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55420128"/>
        <c:axId val="1168727648"/>
      </c:barChart>
      <c:catAx>
        <c:axId val="1955420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EOGROTESQUE-SEMIBOLD" panose="02000000000000000000" pitchFamily="2" charset="77"/>
                <a:ea typeface="+mn-ea"/>
                <a:cs typeface="+mn-cs"/>
              </a:defRPr>
            </a:pPr>
            <a:endParaRPr lang="fr-FR"/>
          </a:p>
        </c:txPr>
        <c:crossAx val="1168727648"/>
        <c:crosses val="autoZero"/>
        <c:auto val="1"/>
        <c:lblAlgn val="ctr"/>
        <c:lblOffset val="100"/>
        <c:noMultiLvlLbl val="0"/>
      </c:catAx>
      <c:valAx>
        <c:axId val="1168727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EOGROTESQUE-SEMIBOLD" panose="02000000000000000000" pitchFamily="2" charset="77"/>
                <a:ea typeface="+mn-ea"/>
                <a:cs typeface="+mn-cs"/>
              </a:defRPr>
            </a:pPr>
            <a:endParaRPr lang="fr-FR"/>
          </a:p>
        </c:txPr>
        <c:crossAx val="1955420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EOGROTESQUE-SEMIBOLD" panose="02000000000000000000" pitchFamily="2" charset="77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C824A2D-4691-479D-8553-C71FB9B868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CDE6013-2A88-5AF3-8190-EE315194D7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EB968-15AC-454B-8D01-FE138FAA14FE}" type="datetimeFigureOut">
              <a:rPr lang="fr-FR" smtClean="0"/>
              <a:t>18/12/2025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794254E-8BBF-774F-C1BB-A21ED1F82E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AF4A03-3E74-F046-421C-EC95411B96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C6820-ED59-7A48-A305-506681F235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38486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4197F-0B5B-D941-BA80-23F1A370F1F9}" type="datetimeFigureOut">
              <a:rPr lang="fr-FR" smtClean="0"/>
              <a:t>18/12/2025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004AF-5AC8-2549-81ED-B103DFFFA4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351284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emf"/><Relationship Id="rId4" Type="http://schemas.openxmlformats.org/officeDocument/2006/relationships/image" Target="../media/image3.png"/><Relationship Id="rId9" Type="http://schemas.openxmlformats.org/officeDocument/2006/relationships/image" Target="../media/image8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1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1985F579-3F5B-D094-75C2-0C388ED39007}"/>
              </a:ext>
            </a:extLst>
          </p:cNvPr>
          <p:cNvSpPr/>
          <p:nvPr userDrawn="1"/>
        </p:nvSpPr>
        <p:spPr>
          <a:xfrm>
            <a:off x="6917635" y="-19050"/>
            <a:ext cx="5274365" cy="6863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orme libre 20">
            <a:extLst>
              <a:ext uri="{FF2B5EF4-FFF2-40B4-BE49-F238E27FC236}">
                <a16:creationId xmlns:a16="http://schemas.microsoft.com/office/drawing/2014/main" id="{B517429E-B296-3BDE-38D9-865816E29F17}"/>
              </a:ext>
            </a:extLst>
          </p:cNvPr>
          <p:cNvSpPr/>
          <p:nvPr userDrawn="1"/>
        </p:nvSpPr>
        <p:spPr>
          <a:xfrm>
            <a:off x="637466" y="-19050"/>
            <a:ext cx="3457456" cy="2020128"/>
          </a:xfrm>
          <a:custGeom>
            <a:avLst/>
            <a:gdLst>
              <a:gd name="csX0" fmla="*/ 0 w 3457456"/>
              <a:gd name="csY0" fmla="*/ 0 h 2020128"/>
              <a:gd name="csX1" fmla="*/ 3457456 w 3457456"/>
              <a:gd name="csY1" fmla="*/ 0 h 2020128"/>
              <a:gd name="csX2" fmla="*/ 3457456 w 3457456"/>
              <a:gd name="csY2" fmla="*/ 1903054 h 2020128"/>
              <a:gd name="csX3" fmla="*/ 3340382 w 3457456"/>
              <a:gd name="csY3" fmla="*/ 2020128 h 2020128"/>
              <a:gd name="csX4" fmla="*/ 117074 w 3457456"/>
              <a:gd name="csY4" fmla="*/ 2020128 h 2020128"/>
              <a:gd name="csX5" fmla="*/ 0 w 3457456"/>
              <a:gd name="csY5" fmla="*/ 1903054 h 202012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3457456" h="2020128">
                <a:moveTo>
                  <a:pt x="0" y="0"/>
                </a:moveTo>
                <a:lnTo>
                  <a:pt x="3457456" y="0"/>
                </a:lnTo>
                <a:lnTo>
                  <a:pt x="3457456" y="1903054"/>
                </a:lnTo>
                <a:cubicBezTo>
                  <a:pt x="3457456" y="1967712"/>
                  <a:pt x="3405040" y="2020128"/>
                  <a:pt x="3340382" y="2020128"/>
                </a:cubicBezTo>
                <a:lnTo>
                  <a:pt x="117074" y="2020128"/>
                </a:lnTo>
                <a:cubicBezTo>
                  <a:pt x="52416" y="2020128"/>
                  <a:pt x="0" y="1967712"/>
                  <a:pt x="0" y="19030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1784E407-0E84-DDE4-95DE-0EE002CDACD5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7466" y="2693122"/>
            <a:ext cx="5763334" cy="208877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4500" b="1" smtClean="0">
                <a:solidFill>
                  <a:schemeClr val="bg1"/>
                </a:solidFill>
                <a:effectLst/>
                <a:latin typeface="GEOGROTESQUE-SEMIBOLD" panose="02000000000000000000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Grand titre du </a:t>
            </a:r>
            <a:r>
              <a:rPr lang="fr-FR" dirty="0" err="1"/>
              <a:t>ppt</a:t>
            </a:r>
            <a:r>
              <a:rPr lang="fr-FR" dirty="0"/>
              <a:t>  </a:t>
            </a:r>
            <a:br>
              <a:rPr lang="fr-FR" dirty="0"/>
            </a:br>
            <a:r>
              <a:rPr lang="fr-FR" dirty="0"/>
              <a:t>sur plusieurs lignes </a:t>
            </a:r>
            <a:r>
              <a:rPr lang="fr-FR" dirty="0" err="1"/>
              <a:t>lorem</a:t>
            </a:r>
            <a:r>
              <a:rPr lang="fr-FR" dirty="0"/>
              <a:t> ipsum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8812A69E-0A05-7E18-B386-D686962244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7467" y="4930775"/>
            <a:ext cx="5763334" cy="283776"/>
          </a:xfrm>
        </p:spPr>
        <p:txBody>
          <a:bodyPr lIns="0" tIns="0" rIns="0" bIns="0">
            <a:noAutofit/>
          </a:bodyPr>
          <a:lstStyle>
            <a:lvl1pPr marL="11113" indent="0">
              <a:buNone/>
              <a:tabLst/>
              <a:defRPr sz="1850">
                <a:solidFill>
                  <a:schemeClr val="accent3"/>
                </a:solidFill>
                <a:latin typeface="GEOGROTESQUE-SEMIBOLD" panose="02000000000000000000" pitchFamily="2" charset="77"/>
              </a:defRPr>
            </a:lvl1pPr>
          </a:lstStyle>
          <a:p>
            <a:pPr lvl="0"/>
            <a:r>
              <a:rPr lang="fr-FR" dirty="0"/>
              <a:t>Sous-titre du </a:t>
            </a:r>
            <a:r>
              <a:rPr lang="fr-FR" dirty="0" err="1"/>
              <a:t>ppt</a:t>
            </a:r>
            <a:r>
              <a:rPr lang="fr-FR" dirty="0"/>
              <a:t> sur une ou plusieurs lignes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E5A0F2E7-339D-644C-BD27-A0A2F011FB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19" y="801744"/>
            <a:ext cx="2673350" cy="603250"/>
          </a:xfrm>
          <a:prstGeom prst="rect">
            <a:avLst/>
          </a:prstGeom>
        </p:spPr>
      </p:pic>
      <p:sp>
        <p:nvSpPr>
          <p:cNvPr id="24" name="Espace réservé du texte 37">
            <a:extLst>
              <a:ext uri="{FF2B5EF4-FFF2-40B4-BE49-F238E27FC236}">
                <a16:creationId xmlns:a16="http://schemas.microsoft.com/office/drawing/2014/main" id="{D073B87B-4E8B-8B66-E47A-ED600534CAB7}"/>
              </a:ext>
            </a:extLst>
          </p:cNvPr>
          <p:cNvSpPr txBox="1">
            <a:spLocks/>
          </p:cNvSpPr>
          <p:nvPr userDrawn="1"/>
        </p:nvSpPr>
        <p:spPr>
          <a:xfrm>
            <a:off x="637466" y="6411196"/>
            <a:ext cx="5355771" cy="15036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5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362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18700"/>
              </a:buClr>
              <a:buFont typeface="Wingdings" pitchFamily="2" charset="2"/>
              <a:buChar char="§"/>
              <a:tabLst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60363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60363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88950" indent="-1285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18700"/>
              </a:buClr>
              <a:buFont typeface="Arial" panose="020B0604020202020204" pitchFamily="34" charset="0"/>
              <a:buChar char="•"/>
              <a:tabLst/>
              <a:defRPr sz="85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2563" indent="-169863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Char char="-"/>
              <a:tabLst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674688" indent="-1746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Police système Courant"/>
              <a:buChar char="&gt;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900" dirty="0">
                <a:solidFill>
                  <a:schemeClr val="bg1"/>
                </a:solidFill>
              </a:rPr>
              <a:t>Date du document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5D86834E-739C-D16A-9671-9ABB0B8A12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85235" y="5528463"/>
            <a:ext cx="6706766" cy="1342790"/>
          </a:xfrm>
          <a:prstGeom prst="rect">
            <a:avLst/>
          </a:prstGeom>
        </p:spPr>
      </p:pic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D85354B2-8284-240B-D0BD-D740AE93E4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41028" y="-19050"/>
            <a:ext cx="2437328" cy="4434329"/>
          </a:xfrm>
          <a:custGeom>
            <a:avLst/>
            <a:gdLst>
              <a:gd name="csX0" fmla="*/ 2173627 w 2437328"/>
              <a:gd name="csY0" fmla="*/ 0 h 4434329"/>
              <a:gd name="csX1" fmla="*/ 2437328 w 2437328"/>
              <a:gd name="csY1" fmla="*/ 0 h 4434329"/>
              <a:gd name="csX2" fmla="*/ 2437328 w 2437328"/>
              <a:gd name="csY2" fmla="*/ 2745867 h 4434329"/>
              <a:gd name="csX3" fmla="*/ 2350274 w 2437328"/>
              <a:gd name="csY3" fmla="*/ 2908658 h 4434329"/>
              <a:gd name="csX4" fmla="*/ 87054 w 2437328"/>
              <a:gd name="csY4" fmla="*/ 4419259 h 4434329"/>
              <a:gd name="csX5" fmla="*/ 0 w 2437328"/>
              <a:gd name="csY5" fmla="*/ 4372639 h 4434329"/>
              <a:gd name="csX6" fmla="*/ 0 w 2437328"/>
              <a:gd name="csY6" fmla="*/ 1555527 h 4434329"/>
              <a:gd name="csX7" fmla="*/ 87054 w 2437328"/>
              <a:gd name="csY7" fmla="*/ 1392736 h 443432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2437328" h="4434329">
                <a:moveTo>
                  <a:pt x="2173627" y="0"/>
                </a:moveTo>
                <a:lnTo>
                  <a:pt x="2437328" y="0"/>
                </a:lnTo>
                <a:lnTo>
                  <a:pt x="2437328" y="2745867"/>
                </a:lnTo>
                <a:cubicBezTo>
                  <a:pt x="2437328" y="2803699"/>
                  <a:pt x="2398356" y="2876607"/>
                  <a:pt x="2350274" y="2908658"/>
                </a:cubicBezTo>
                <a:lnTo>
                  <a:pt x="87054" y="4419259"/>
                </a:lnTo>
                <a:cubicBezTo>
                  <a:pt x="38972" y="4451374"/>
                  <a:pt x="0" y="4430471"/>
                  <a:pt x="0" y="4372639"/>
                </a:cubicBezTo>
                <a:lnTo>
                  <a:pt x="0" y="1555527"/>
                </a:lnTo>
                <a:cubicBezTo>
                  <a:pt x="0" y="1497695"/>
                  <a:pt x="38972" y="1424788"/>
                  <a:pt x="87054" y="1392736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FR"/>
          </a:p>
        </p:txBody>
      </p:sp>
      <p:sp>
        <p:nvSpPr>
          <p:cNvPr id="32" name="Espace réservé pour une image  31">
            <a:extLst>
              <a:ext uri="{FF2B5EF4-FFF2-40B4-BE49-F238E27FC236}">
                <a16:creationId xmlns:a16="http://schemas.microsoft.com/office/drawing/2014/main" id="{1B3BA521-9503-8494-ECCE-51F03F67AA6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754672" y="-19050"/>
            <a:ext cx="2437328" cy="2725272"/>
          </a:xfrm>
          <a:custGeom>
            <a:avLst/>
            <a:gdLst>
              <a:gd name="csX0" fmla="*/ 0 w 2437328"/>
              <a:gd name="csY0" fmla="*/ 0 h 2725272"/>
              <a:gd name="csX1" fmla="*/ 2437328 w 2437328"/>
              <a:gd name="csY1" fmla="*/ 0 h 2725272"/>
              <a:gd name="csX2" fmla="*/ 2437328 w 2437328"/>
              <a:gd name="csY2" fmla="*/ 1036810 h 2725272"/>
              <a:gd name="csX3" fmla="*/ 2350274 w 2437328"/>
              <a:gd name="csY3" fmla="*/ 1199601 h 2725272"/>
              <a:gd name="csX4" fmla="*/ 87054 w 2437328"/>
              <a:gd name="csY4" fmla="*/ 2710202 h 2725272"/>
              <a:gd name="csX5" fmla="*/ 0 w 2437328"/>
              <a:gd name="csY5" fmla="*/ 2663582 h 272527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2437328" h="2725272">
                <a:moveTo>
                  <a:pt x="0" y="0"/>
                </a:moveTo>
                <a:lnTo>
                  <a:pt x="2437328" y="0"/>
                </a:lnTo>
                <a:lnTo>
                  <a:pt x="2437328" y="1036810"/>
                </a:lnTo>
                <a:cubicBezTo>
                  <a:pt x="2437328" y="1094642"/>
                  <a:pt x="2398356" y="1167550"/>
                  <a:pt x="2350274" y="1199601"/>
                </a:cubicBezTo>
                <a:lnTo>
                  <a:pt x="87054" y="2710202"/>
                </a:lnTo>
                <a:cubicBezTo>
                  <a:pt x="38972" y="2742317"/>
                  <a:pt x="0" y="2721414"/>
                  <a:pt x="0" y="266358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FR"/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95FA41EF-F356-68CB-96FC-C942EB9F15E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64193" y="1393786"/>
            <a:ext cx="2437328" cy="4149315"/>
          </a:xfrm>
          <a:custGeom>
            <a:avLst/>
            <a:gdLst>
              <a:gd name="csX0" fmla="*/ 2384096 w 2437328"/>
              <a:gd name="csY0" fmla="*/ 674 h 4149315"/>
              <a:gd name="csX1" fmla="*/ 2437264 w 2437328"/>
              <a:gd name="csY1" fmla="*/ 61692 h 4149315"/>
              <a:gd name="csX2" fmla="*/ 2437328 w 2437328"/>
              <a:gd name="csY2" fmla="*/ 61692 h 4149315"/>
              <a:gd name="csX3" fmla="*/ 2437328 w 2437328"/>
              <a:gd name="csY3" fmla="*/ 2878803 h 4149315"/>
              <a:gd name="csX4" fmla="*/ 2350274 w 2437328"/>
              <a:gd name="csY4" fmla="*/ 3041594 h 4149315"/>
              <a:gd name="csX5" fmla="*/ 690659 w 2437328"/>
              <a:gd name="csY5" fmla="*/ 4149315 h 4149315"/>
              <a:gd name="csX6" fmla="*/ 0 w 2437328"/>
              <a:gd name="csY6" fmla="*/ 4149315 h 4149315"/>
              <a:gd name="csX7" fmla="*/ 0 w 2437328"/>
              <a:gd name="csY7" fmla="*/ 1688463 h 4149315"/>
              <a:gd name="csX8" fmla="*/ 87054 w 2437328"/>
              <a:gd name="csY8" fmla="*/ 1525672 h 4149315"/>
              <a:gd name="csX9" fmla="*/ 2350210 w 2437328"/>
              <a:gd name="csY9" fmla="*/ 15071 h 4149315"/>
              <a:gd name="csX10" fmla="*/ 2384096 w 2437328"/>
              <a:gd name="csY10" fmla="*/ 674 h 414931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2437328" h="4149315">
                <a:moveTo>
                  <a:pt x="2384096" y="674"/>
                </a:moveTo>
                <a:cubicBezTo>
                  <a:pt x="2415342" y="-4284"/>
                  <a:pt x="2437264" y="18317"/>
                  <a:pt x="2437264" y="61692"/>
                </a:cubicBezTo>
                <a:lnTo>
                  <a:pt x="2437328" y="61692"/>
                </a:lnTo>
                <a:lnTo>
                  <a:pt x="2437328" y="2878803"/>
                </a:lnTo>
                <a:cubicBezTo>
                  <a:pt x="2437328" y="2936635"/>
                  <a:pt x="2398356" y="3009543"/>
                  <a:pt x="2350274" y="3041594"/>
                </a:cubicBezTo>
                <a:lnTo>
                  <a:pt x="690659" y="4149315"/>
                </a:lnTo>
                <a:lnTo>
                  <a:pt x="0" y="4149315"/>
                </a:lnTo>
                <a:lnTo>
                  <a:pt x="0" y="1688463"/>
                </a:lnTo>
                <a:cubicBezTo>
                  <a:pt x="0" y="1630631"/>
                  <a:pt x="38972" y="1557724"/>
                  <a:pt x="87054" y="1525672"/>
                </a:cubicBezTo>
                <a:lnTo>
                  <a:pt x="2350210" y="15071"/>
                </a:lnTo>
                <a:cubicBezTo>
                  <a:pt x="2362230" y="7042"/>
                  <a:pt x="2373682" y="2327"/>
                  <a:pt x="2384096" y="67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FR"/>
          </a:p>
        </p:txBody>
      </p:sp>
      <p:sp>
        <p:nvSpPr>
          <p:cNvPr id="34" name="Espace réservé pour une image  33">
            <a:extLst>
              <a:ext uri="{FF2B5EF4-FFF2-40B4-BE49-F238E27FC236}">
                <a16:creationId xmlns:a16="http://schemas.microsoft.com/office/drawing/2014/main" id="{897D24B1-1B97-975C-E354-3893E7F62B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37854" y="3146386"/>
            <a:ext cx="2437328" cy="2396715"/>
          </a:xfrm>
          <a:custGeom>
            <a:avLst/>
            <a:gdLst>
              <a:gd name="csX0" fmla="*/ 2384096 w 2437328"/>
              <a:gd name="csY0" fmla="*/ 674 h 2396715"/>
              <a:gd name="csX1" fmla="*/ 2437264 w 2437328"/>
              <a:gd name="csY1" fmla="*/ 61692 h 2396715"/>
              <a:gd name="csX2" fmla="*/ 2437328 w 2437328"/>
              <a:gd name="csY2" fmla="*/ 61692 h 2396715"/>
              <a:gd name="csX3" fmla="*/ 2437328 w 2437328"/>
              <a:gd name="csY3" fmla="*/ 2396715 h 2396715"/>
              <a:gd name="csX4" fmla="*/ 0 w 2437328"/>
              <a:gd name="csY4" fmla="*/ 2396715 h 2396715"/>
              <a:gd name="csX5" fmla="*/ 0 w 2437328"/>
              <a:gd name="csY5" fmla="*/ 1688463 h 2396715"/>
              <a:gd name="csX6" fmla="*/ 87054 w 2437328"/>
              <a:gd name="csY6" fmla="*/ 1525672 h 2396715"/>
              <a:gd name="csX7" fmla="*/ 2350210 w 2437328"/>
              <a:gd name="csY7" fmla="*/ 15071 h 2396715"/>
              <a:gd name="csX8" fmla="*/ 2384096 w 2437328"/>
              <a:gd name="csY8" fmla="*/ 674 h 239671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2437328" h="2396715">
                <a:moveTo>
                  <a:pt x="2384096" y="674"/>
                </a:moveTo>
                <a:cubicBezTo>
                  <a:pt x="2415342" y="-4284"/>
                  <a:pt x="2437264" y="18317"/>
                  <a:pt x="2437264" y="61692"/>
                </a:cubicBezTo>
                <a:lnTo>
                  <a:pt x="2437328" y="61692"/>
                </a:lnTo>
                <a:lnTo>
                  <a:pt x="2437328" y="2396715"/>
                </a:lnTo>
                <a:lnTo>
                  <a:pt x="0" y="2396715"/>
                </a:lnTo>
                <a:lnTo>
                  <a:pt x="0" y="1688463"/>
                </a:lnTo>
                <a:cubicBezTo>
                  <a:pt x="0" y="1630631"/>
                  <a:pt x="38972" y="1557724"/>
                  <a:pt x="87054" y="1525672"/>
                </a:cubicBezTo>
                <a:lnTo>
                  <a:pt x="2350210" y="15071"/>
                </a:lnTo>
                <a:cubicBezTo>
                  <a:pt x="2362230" y="7042"/>
                  <a:pt x="2373682" y="2327"/>
                  <a:pt x="2384096" y="67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FR"/>
          </a:p>
        </p:txBody>
      </p:sp>
      <p:pic>
        <p:nvPicPr>
          <p:cNvPr id="35" name="Graphique 34">
            <a:extLst>
              <a:ext uri="{FF2B5EF4-FFF2-40B4-BE49-F238E27FC236}">
                <a16:creationId xmlns:a16="http://schemas.microsoft.com/office/drawing/2014/main" id="{AF2E412E-63B8-AF8E-10A3-DB0290B2A5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82409"/>
          <a:stretch>
            <a:fillRect/>
          </a:stretch>
        </p:blipFill>
        <p:spPr>
          <a:xfrm>
            <a:off x="7094443" y="-19049"/>
            <a:ext cx="3657600" cy="1206407"/>
          </a:xfrm>
          <a:custGeom>
            <a:avLst/>
            <a:gdLst>
              <a:gd name="csX0" fmla="*/ 0 w 3657600"/>
              <a:gd name="csY0" fmla="*/ 0 h 1206407"/>
              <a:gd name="csX1" fmla="*/ 3657600 w 3657600"/>
              <a:gd name="csY1" fmla="*/ 0 h 1206407"/>
              <a:gd name="csX2" fmla="*/ 3657600 w 3657600"/>
              <a:gd name="csY2" fmla="*/ 1206407 h 1206407"/>
              <a:gd name="csX3" fmla="*/ 0 w 3657600"/>
              <a:gd name="csY3" fmla="*/ 1206407 h 120640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3657600" h="1206407">
                <a:moveTo>
                  <a:pt x="0" y="0"/>
                </a:moveTo>
                <a:lnTo>
                  <a:pt x="3657600" y="0"/>
                </a:lnTo>
                <a:lnTo>
                  <a:pt x="3657600" y="1206407"/>
                </a:lnTo>
                <a:lnTo>
                  <a:pt x="0" y="1206407"/>
                </a:lnTo>
                <a:close/>
              </a:path>
            </a:pathLst>
          </a:custGeom>
        </p:spPr>
      </p:pic>
      <p:pic>
        <p:nvPicPr>
          <p:cNvPr id="36" name="Graphique 35">
            <a:extLst>
              <a:ext uri="{FF2B5EF4-FFF2-40B4-BE49-F238E27FC236}">
                <a16:creationId xmlns:a16="http://schemas.microsoft.com/office/drawing/2014/main" id="{402922AC-5B66-CE37-5591-D9AF5D6986E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b="86957"/>
          <a:stretch>
            <a:fillRect/>
          </a:stretch>
        </p:blipFill>
        <p:spPr>
          <a:xfrm>
            <a:off x="8560546" y="4648627"/>
            <a:ext cx="3657600" cy="894475"/>
          </a:xfrm>
          <a:custGeom>
            <a:avLst/>
            <a:gdLst>
              <a:gd name="csX0" fmla="*/ 0 w 3657600"/>
              <a:gd name="csY0" fmla="*/ 0 h 894475"/>
              <a:gd name="csX1" fmla="*/ 3657600 w 3657600"/>
              <a:gd name="csY1" fmla="*/ 0 h 894475"/>
              <a:gd name="csX2" fmla="*/ 3657600 w 3657600"/>
              <a:gd name="csY2" fmla="*/ 894475 h 894475"/>
              <a:gd name="csX3" fmla="*/ 0 w 3657600"/>
              <a:gd name="csY3" fmla="*/ 894475 h 8944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3657600" h="894475">
                <a:moveTo>
                  <a:pt x="0" y="0"/>
                </a:moveTo>
                <a:lnTo>
                  <a:pt x="3657600" y="0"/>
                </a:lnTo>
                <a:lnTo>
                  <a:pt x="3657600" y="894475"/>
                </a:lnTo>
                <a:lnTo>
                  <a:pt x="0" y="894475"/>
                </a:lnTo>
                <a:close/>
              </a:path>
            </a:pathLst>
          </a:cu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986E7C8D-5CB0-2139-8F48-1CF0092AE75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129797" y="1838819"/>
            <a:ext cx="260350" cy="260350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2FE22CF4-0F1B-5B29-0EAB-142FE3C3B05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575359" y="2416342"/>
            <a:ext cx="698653" cy="439153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E57D3349-A7D2-E4A1-EC9E-014F0B9D0B3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683250" y="4479424"/>
            <a:ext cx="412750" cy="42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84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part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699E469C-BA65-D2FC-4569-F4CEDD07E2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Espace réservé du numéro de diapositive 2">
            <a:extLst>
              <a:ext uri="{FF2B5EF4-FFF2-40B4-BE49-F238E27FC236}">
                <a16:creationId xmlns:a16="http://schemas.microsoft.com/office/drawing/2014/main" id="{0BC85FDE-574D-C0B0-540B-725596AA1BC1}"/>
              </a:ext>
            </a:extLst>
          </p:cNvPr>
          <p:cNvSpPr txBox="1">
            <a:spLocks/>
          </p:cNvSpPr>
          <p:nvPr userDrawn="1"/>
        </p:nvSpPr>
        <p:spPr>
          <a:xfrm>
            <a:off x="11615645" y="6377722"/>
            <a:ext cx="402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85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E9D5FF-1261-584A-90CB-7C4B94412A94}" type="slidenum">
              <a:rPr lang="fr-FR" smtClean="0">
                <a:solidFill>
                  <a:schemeClr val="accent3"/>
                </a:solidFill>
              </a:rPr>
              <a:pPr/>
              <a:t>‹N°›</a:t>
            </a:fld>
            <a:endParaRPr lang="fr-FR" dirty="0">
              <a:solidFill>
                <a:schemeClr val="accent3"/>
              </a:solidFill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87190F9E-C816-E293-A11B-A2533BFCF9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49759" y="1416745"/>
            <a:ext cx="749300" cy="55245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95CC443-202C-A0BA-6237-FD126B0C047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08931" y="1498384"/>
            <a:ext cx="492220" cy="56253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5A98A87-CBCC-FB28-1D92-59EE1DBB88B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3862211">
            <a:off x="5860052" y="5076233"/>
            <a:ext cx="536126" cy="61271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D2B7AB39-5FFB-D5EC-8848-EBFB0831BFB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768596" y="2906142"/>
            <a:ext cx="413754" cy="413754"/>
          </a:xfrm>
          <a:prstGeom prst="rect">
            <a:avLst/>
          </a:prstGeom>
        </p:spPr>
      </p:pic>
      <p:sp>
        <p:nvSpPr>
          <p:cNvPr id="20" name="Holder 3">
            <a:extLst>
              <a:ext uri="{FF2B5EF4-FFF2-40B4-BE49-F238E27FC236}">
                <a16:creationId xmlns:a16="http://schemas.microsoft.com/office/drawing/2014/main" id="{1A6A9489-D4CB-8D8B-4700-69F99B3D65EE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307820" y="2568719"/>
            <a:ext cx="7674741" cy="208877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4500" b="1" smtClean="0">
                <a:solidFill>
                  <a:schemeClr val="bg1"/>
                </a:solidFill>
                <a:effectLst/>
                <a:latin typeface="GEOGROTESQUE-SEMIBOLD" panose="02000000000000000000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Grand titre de la première partie sur plusieurs lignes </a:t>
            </a:r>
            <a:r>
              <a:rPr lang="fr-FR" dirty="0" err="1"/>
              <a:t>lorem</a:t>
            </a:r>
            <a:r>
              <a:rPr lang="fr-FR" dirty="0"/>
              <a:t> ipsum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41D9801A-5AC2-6C31-3A23-E56F95A006C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65570" y="1812137"/>
            <a:ext cx="1969212" cy="538150"/>
          </a:xfrm>
          <a:custGeom>
            <a:avLst/>
            <a:gdLst>
              <a:gd name="csX0" fmla="*/ 584646 w 2881621"/>
              <a:gd name="csY0" fmla="*/ 0 h 787495"/>
              <a:gd name="csX1" fmla="*/ 2826934 w 2881621"/>
              <a:gd name="csY1" fmla="*/ 0 h 787495"/>
              <a:gd name="csX2" fmla="*/ 2868132 w 2881621"/>
              <a:gd name="csY2" fmla="*/ 77032 h 787495"/>
              <a:gd name="csX3" fmla="*/ 2441786 w 2881621"/>
              <a:gd name="csY3" fmla="*/ 710463 h 787495"/>
              <a:gd name="csX4" fmla="*/ 2296975 w 2881621"/>
              <a:gd name="csY4" fmla="*/ 787495 h 787495"/>
              <a:gd name="csX5" fmla="*/ 54687 w 2881621"/>
              <a:gd name="csY5" fmla="*/ 787495 h 787495"/>
              <a:gd name="csX6" fmla="*/ 54687 w 2881621"/>
              <a:gd name="csY6" fmla="*/ 787400 h 787495"/>
              <a:gd name="csX7" fmla="*/ 13490 w 2881621"/>
              <a:gd name="csY7" fmla="*/ 710368 h 787495"/>
              <a:gd name="csX8" fmla="*/ 439835 w 2881621"/>
              <a:gd name="csY8" fmla="*/ 77032 h 787495"/>
              <a:gd name="csX9" fmla="*/ 584646 w 2881621"/>
              <a:gd name="csY9" fmla="*/ 0 h 78749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2881621" h="787495">
                <a:moveTo>
                  <a:pt x="584646" y="0"/>
                </a:moveTo>
                <a:lnTo>
                  <a:pt x="2826934" y="0"/>
                </a:lnTo>
                <a:cubicBezTo>
                  <a:pt x="2878312" y="0"/>
                  <a:pt x="2896770" y="34437"/>
                  <a:pt x="2868132" y="77032"/>
                </a:cubicBezTo>
                <a:lnTo>
                  <a:pt x="2441786" y="710463"/>
                </a:lnTo>
                <a:cubicBezTo>
                  <a:pt x="2413147" y="752963"/>
                  <a:pt x="2348353" y="787495"/>
                  <a:pt x="2296975" y="787495"/>
                </a:cubicBezTo>
                <a:lnTo>
                  <a:pt x="54687" y="787495"/>
                </a:lnTo>
                <a:lnTo>
                  <a:pt x="54687" y="787400"/>
                </a:lnTo>
                <a:cubicBezTo>
                  <a:pt x="3309" y="787400"/>
                  <a:pt x="-15149" y="752963"/>
                  <a:pt x="13490" y="710368"/>
                </a:cubicBezTo>
                <a:lnTo>
                  <a:pt x="439835" y="77032"/>
                </a:lnTo>
                <a:cubicBezTo>
                  <a:pt x="468379" y="34437"/>
                  <a:pt x="533268" y="0"/>
                  <a:pt x="584646" y="0"/>
                </a:cubicBezTo>
                <a:close/>
              </a:path>
            </a:pathLst>
          </a:custGeom>
          <a:solidFill>
            <a:srgbClr val="27B4B0"/>
          </a:solidFill>
        </p:spPr>
        <p:txBody>
          <a:bodyPr wrap="square" lIns="251999" rIns="251999" anchor="ctr">
            <a:noAutofit/>
          </a:bodyPr>
          <a:lstStyle>
            <a:lvl1pPr marL="7938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2100" b="1">
                <a:solidFill>
                  <a:schemeClr val="bg1"/>
                </a:solidFill>
                <a:latin typeface="GEOGROTESQUE-SEMIBOLD" panose="02000000000000000000" pitchFamily="2" charset="77"/>
              </a:defRPr>
            </a:lvl1pPr>
          </a:lstStyle>
          <a:p>
            <a:pPr lvl="0"/>
            <a:r>
              <a:rPr lang="fr-FR" dirty="0"/>
              <a:t>PARTIE 01</a:t>
            </a:r>
          </a:p>
        </p:txBody>
      </p:sp>
    </p:spTree>
    <p:extLst>
      <p:ext uri="{BB962C8B-B14F-4D97-AF65-F5344CB8AC3E}">
        <p14:creationId xmlns:p14="http://schemas.microsoft.com/office/powerpoint/2010/main" val="3535089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B18D4B0-5AF0-9FD3-977D-561FD60B241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207399" y="1584048"/>
            <a:ext cx="6983233" cy="5292461"/>
          </a:xfrm>
          <a:custGeom>
            <a:avLst/>
            <a:gdLst>
              <a:gd name="csX0" fmla="*/ 3544414 w 6983233"/>
              <a:gd name="csY0" fmla="*/ 0 h 5292461"/>
              <a:gd name="csX1" fmla="*/ 6983233 w 6983233"/>
              <a:gd name="csY1" fmla="*/ 0 h 5292461"/>
              <a:gd name="csX2" fmla="*/ 6983233 w 6983233"/>
              <a:gd name="csY2" fmla="*/ 5292461 h 5292461"/>
              <a:gd name="csX3" fmla="*/ 0 w 6983233"/>
              <a:gd name="csY3" fmla="*/ 5292461 h 5292461"/>
              <a:gd name="csX4" fmla="*/ 3217254 w 6983233"/>
              <a:gd name="csY4" fmla="*/ 218787 h 5292461"/>
              <a:gd name="csX5" fmla="*/ 3544414 w 6983233"/>
              <a:gd name="csY5" fmla="*/ 0 h 529246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6983233" h="5292461">
                <a:moveTo>
                  <a:pt x="3544414" y="0"/>
                </a:moveTo>
                <a:lnTo>
                  <a:pt x="6983233" y="0"/>
                </a:lnTo>
                <a:lnTo>
                  <a:pt x="6983233" y="5292461"/>
                </a:lnTo>
                <a:lnTo>
                  <a:pt x="0" y="5292461"/>
                </a:lnTo>
                <a:lnTo>
                  <a:pt x="3217254" y="218787"/>
                </a:lnTo>
                <a:cubicBezTo>
                  <a:pt x="3293454" y="95945"/>
                  <a:pt x="3337752" y="7620"/>
                  <a:pt x="354441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FR"/>
          </a:p>
        </p:txBody>
      </p:sp>
      <p:sp>
        <p:nvSpPr>
          <p:cNvPr id="14" name="Holder 3">
            <a:extLst>
              <a:ext uri="{FF2B5EF4-FFF2-40B4-BE49-F238E27FC236}">
                <a16:creationId xmlns:a16="http://schemas.microsoft.com/office/drawing/2014/main" id="{7C686268-0E27-BAD2-01FD-53D7ABB75D4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815975" y="1492355"/>
            <a:ext cx="4816199" cy="16149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3600" b="0" smtClean="0">
                <a:solidFill>
                  <a:schemeClr val="accent4"/>
                </a:solidFill>
                <a:effectLst/>
                <a:latin typeface="GEOGROTESQUE-SEMIBOLD" panose="02000000000000000000" pitchFamily="2" charset="77"/>
              </a:defRPr>
            </a:lvl1pPr>
          </a:lstStyle>
          <a:p>
            <a:r>
              <a:rPr lang="fr-FR" dirty="0"/>
              <a:t>Titre de la sous-partie sur plusieurs lignes </a:t>
            </a:r>
            <a:r>
              <a:rPr lang="fr-FR" dirty="0" err="1"/>
              <a:t>lorem</a:t>
            </a:r>
            <a:r>
              <a:rPr lang="fr-FR" dirty="0"/>
              <a:t> ipsum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A4A0D256-7BC1-F8A7-888C-19171BB75A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20907" y="955890"/>
            <a:ext cx="469407" cy="53646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27B7B1E-5D7E-5D36-71B9-312F9865AD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19074" y="566455"/>
            <a:ext cx="469407" cy="475927"/>
          </a:xfrm>
          <a:prstGeom prst="rect">
            <a:avLst/>
          </a:prstGeom>
        </p:spPr>
      </p:pic>
      <p:sp>
        <p:nvSpPr>
          <p:cNvPr id="3" name="Holder 3">
            <a:extLst>
              <a:ext uri="{FF2B5EF4-FFF2-40B4-BE49-F238E27FC236}">
                <a16:creationId xmlns:a16="http://schemas.microsoft.com/office/drawing/2014/main" id="{A352A397-1735-F64C-48B4-1D0351E960DC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19833" y="3473498"/>
            <a:ext cx="4514167" cy="19543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800" smtClean="0">
                <a:solidFill>
                  <a:srgbClr val="27B4B0"/>
                </a:solidFill>
                <a:effectLst/>
                <a:latin typeface="GEOGROTESQUE-MEDIUM" panose="02000000000000000000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Texte d’introduction sur quelques lignes      Nem con </a:t>
            </a:r>
            <a:r>
              <a:rPr lang="fr-FR" dirty="0" err="1"/>
              <a:t>excepud</a:t>
            </a:r>
            <a:r>
              <a:rPr lang="fr-FR" dirty="0"/>
              <a:t> </a:t>
            </a:r>
            <a:r>
              <a:rPr lang="fr-FR" dirty="0" err="1"/>
              <a:t>andistr</a:t>
            </a:r>
            <a:r>
              <a:rPr lang="fr-FR" dirty="0"/>
              <a:t> </a:t>
            </a:r>
            <a:r>
              <a:rPr lang="fr-FR" dirty="0" err="1"/>
              <a:t>umquatas</a:t>
            </a:r>
            <a:r>
              <a:rPr lang="fr-FR" dirty="0"/>
              <a:t> </a:t>
            </a:r>
            <a:r>
              <a:rPr lang="fr-FR" dirty="0" err="1"/>
              <a:t>remporumqui</a:t>
            </a:r>
            <a:r>
              <a:rPr lang="fr-FR" dirty="0"/>
              <a:t> </a:t>
            </a:r>
            <a:r>
              <a:rPr lang="fr-FR" dirty="0" err="1"/>
              <a:t>odi</a:t>
            </a:r>
            <a:r>
              <a:rPr lang="fr-FR" dirty="0"/>
              <a:t> </a:t>
            </a:r>
            <a:r>
              <a:rPr lang="fr-FR" dirty="0" err="1"/>
              <a:t>doluptas</a:t>
            </a:r>
            <a:r>
              <a:rPr lang="fr-FR" dirty="0"/>
              <a:t> </a:t>
            </a:r>
            <a:r>
              <a:rPr lang="fr-FR" dirty="0" err="1"/>
              <a:t>adion</a:t>
            </a:r>
            <a:r>
              <a:rPr lang="fr-FR" dirty="0"/>
              <a:t> nem </a:t>
            </a:r>
            <a:r>
              <a:rPr lang="fr-FR" dirty="0" err="1"/>
              <a:t>reculpa</a:t>
            </a:r>
            <a:r>
              <a:rPr lang="fr-FR" dirty="0"/>
              <a:t> </a:t>
            </a:r>
            <a:r>
              <a:rPr lang="fr-FR" dirty="0" err="1"/>
              <a:t>rchilias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secerum</a:t>
            </a:r>
            <a:r>
              <a:rPr lang="fr-FR" dirty="0"/>
              <a:t> </a:t>
            </a:r>
            <a:r>
              <a:rPr lang="fr-FR" dirty="0" err="1"/>
              <a:t>eossintotat</a:t>
            </a:r>
            <a:r>
              <a:rPr lang="fr-FR" dirty="0"/>
              <a:t> </a:t>
            </a:r>
            <a:r>
              <a:rPr lang="fr-FR" dirty="0" err="1"/>
              <a:t>doluptatur</a:t>
            </a:r>
            <a:r>
              <a:rPr lang="fr-FR" dirty="0"/>
              <a:t>, </a:t>
            </a:r>
            <a:r>
              <a:rPr lang="fr-FR" dirty="0" err="1"/>
              <a:t>cus</a:t>
            </a:r>
            <a:r>
              <a:rPr lang="fr-FR" dirty="0"/>
              <a:t> </a:t>
            </a:r>
            <a:r>
              <a:rPr lang="fr-FR" dirty="0" err="1"/>
              <a:t>etur</a:t>
            </a:r>
            <a:r>
              <a:rPr lang="fr-FR" dirty="0"/>
              <a:t> </a:t>
            </a:r>
            <a:r>
              <a:rPr lang="fr-FR" dirty="0" err="1"/>
              <a:t>atem</a:t>
            </a:r>
            <a:r>
              <a:rPr lang="fr-FR" dirty="0"/>
              <a:t> </a:t>
            </a:r>
            <a:r>
              <a:rPr lang="fr-FR" dirty="0" err="1"/>
              <a:t>sunt</a:t>
            </a:r>
            <a:r>
              <a:rPr lang="fr-FR" dirty="0"/>
              <a:t>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3E37B12-955C-7F5A-4F53-BAA0FBC1129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7742"/>
            <a:ext cx="7851592" cy="687342"/>
          </a:xfrm>
          <a:custGeom>
            <a:avLst/>
            <a:gdLst>
              <a:gd name="csX0" fmla="*/ 0 w 7851592"/>
              <a:gd name="csY0" fmla="*/ 0 h 687342"/>
              <a:gd name="csX1" fmla="*/ 7851592 w 7851592"/>
              <a:gd name="csY1" fmla="*/ 0 h 687342"/>
              <a:gd name="csX2" fmla="*/ 7851592 w 7851592"/>
              <a:gd name="csY2" fmla="*/ 687342 h 687342"/>
              <a:gd name="csX3" fmla="*/ 0 w 7851592"/>
              <a:gd name="csY3" fmla="*/ 687342 h 68734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7851592" h="687342">
                <a:moveTo>
                  <a:pt x="0" y="0"/>
                </a:moveTo>
                <a:lnTo>
                  <a:pt x="7851592" y="0"/>
                </a:lnTo>
                <a:lnTo>
                  <a:pt x="7851592" y="687342"/>
                </a:lnTo>
                <a:lnTo>
                  <a:pt x="0" y="687342"/>
                </a:lnTo>
                <a:close/>
              </a:path>
            </a:pathLst>
          </a:custGeom>
        </p:spPr>
      </p:pic>
      <p:sp>
        <p:nvSpPr>
          <p:cNvPr id="9" name="Holder 3">
            <a:extLst>
              <a:ext uri="{FF2B5EF4-FFF2-40B4-BE49-F238E27FC236}">
                <a16:creationId xmlns:a16="http://schemas.microsoft.com/office/drawing/2014/main" id="{E0BB8119-4795-4260-8EF3-732687F14146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453770" y="226577"/>
            <a:ext cx="6717740" cy="2370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800" b="1" smtClean="0">
                <a:solidFill>
                  <a:schemeClr val="bg1"/>
                </a:solidFill>
                <a:effectLst/>
                <a:latin typeface="GEOGROTESQUE-SEMIBOLD" panose="02000000000000000000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Partie 01 : rappel titre partie</a:t>
            </a:r>
          </a:p>
        </p:txBody>
      </p:sp>
    </p:spTree>
    <p:extLst>
      <p:ext uri="{BB962C8B-B14F-4D97-AF65-F5344CB8AC3E}">
        <p14:creationId xmlns:p14="http://schemas.microsoft.com/office/powerpoint/2010/main" val="1193094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1B57A139-84B9-5ACB-8016-CF22C3FD7C95}"/>
              </a:ext>
            </a:extLst>
          </p:cNvPr>
          <p:cNvSpPr/>
          <p:nvPr userDrawn="1"/>
        </p:nvSpPr>
        <p:spPr>
          <a:xfrm>
            <a:off x="8316686" y="1538514"/>
            <a:ext cx="3367314" cy="4325257"/>
          </a:xfrm>
          <a:prstGeom prst="roundRect">
            <a:avLst>
              <a:gd name="adj" fmla="val 1853"/>
            </a:avLst>
          </a:prstGeom>
          <a:solidFill>
            <a:srgbClr val="27B4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3E37B12-955C-7F5A-4F53-BAA0FBC112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7742"/>
            <a:ext cx="7851592" cy="687342"/>
          </a:xfrm>
          <a:custGeom>
            <a:avLst/>
            <a:gdLst>
              <a:gd name="csX0" fmla="*/ 0 w 7851592"/>
              <a:gd name="csY0" fmla="*/ 0 h 687342"/>
              <a:gd name="csX1" fmla="*/ 7851592 w 7851592"/>
              <a:gd name="csY1" fmla="*/ 0 h 687342"/>
              <a:gd name="csX2" fmla="*/ 7851592 w 7851592"/>
              <a:gd name="csY2" fmla="*/ 687342 h 687342"/>
              <a:gd name="csX3" fmla="*/ 0 w 7851592"/>
              <a:gd name="csY3" fmla="*/ 687342 h 68734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7851592" h="687342">
                <a:moveTo>
                  <a:pt x="0" y="0"/>
                </a:moveTo>
                <a:lnTo>
                  <a:pt x="7851592" y="0"/>
                </a:lnTo>
                <a:lnTo>
                  <a:pt x="7851592" y="687342"/>
                </a:lnTo>
                <a:lnTo>
                  <a:pt x="0" y="687342"/>
                </a:lnTo>
                <a:close/>
              </a:path>
            </a:pathLst>
          </a:custGeom>
        </p:spPr>
      </p:pic>
      <p:sp>
        <p:nvSpPr>
          <p:cNvPr id="9" name="Holder 3">
            <a:extLst>
              <a:ext uri="{FF2B5EF4-FFF2-40B4-BE49-F238E27FC236}">
                <a16:creationId xmlns:a16="http://schemas.microsoft.com/office/drawing/2014/main" id="{E0BB8119-4795-4260-8EF3-732687F14146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453770" y="226577"/>
            <a:ext cx="6717740" cy="2370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800" b="1" smtClean="0">
                <a:solidFill>
                  <a:schemeClr val="bg1"/>
                </a:solidFill>
                <a:effectLst/>
                <a:latin typeface="GEOGROTESQUE-SEMIBOLD" panose="02000000000000000000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Partie 01 : rappel titre partie</a:t>
            </a:r>
          </a:p>
        </p:txBody>
      </p:sp>
      <p:sp>
        <p:nvSpPr>
          <p:cNvPr id="2" name="Holder 3">
            <a:extLst>
              <a:ext uri="{FF2B5EF4-FFF2-40B4-BE49-F238E27FC236}">
                <a16:creationId xmlns:a16="http://schemas.microsoft.com/office/drawing/2014/main" id="{012A0BCB-0C21-514F-F93E-18CD0610EE5C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28891" y="1372612"/>
            <a:ext cx="7122702" cy="4888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3000" b="0" smtClean="0">
                <a:solidFill>
                  <a:schemeClr val="accent4"/>
                </a:solidFill>
                <a:effectLst/>
                <a:latin typeface="GEOGROTESQUE-SEMIBOLD" panose="02000000000000000000" pitchFamily="2" charset="77"/>
              </a:defRPr>
            </a:lvl1pPr>
          </a:lstStyle>
          <a:p>
            <a:r>
              <a:rPr lang="fr-FR" dirty="0"/>
              <a:t>Titre de la slide </a:t>
            </a:r>
            <a:r>
              <a:rPr lang="fr-FR" dirty="0" err="1"/>
              <a:t>lorem</a:t>
            </a:r>
            <a:r>
              <a:rPr lang="fr-FR" dirty="0"/>
              <a:t> ipsum</a:t>
            </a:r>
          </a:p>
        </p:txBody>
      </p:sp>
      <p:sp>
        <p:nvSpPr>
          <p:cNvPr id="6" name="Holder 3">
            <a:extLst>
              <a:ext uri="{FF2B5EF4-FFF2-40B4-BE49-F238E27FC236}">
                <a16:creationId xmlns:a16="http://schemas.microsoft.com/office/drawing/2014/main" id="{425BBE42-F0CF-4C9C-A9B6-A522D2A1590E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28849" y="2145064"/>
            <a:ext cx="3466800" cy="17711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300" b="1" i="0" smtClean="0">
                <a:solidFill>
                  <a:srgbClr val="27B4B0"/>
                </a:solidFill>
                <a:effectLst/>
                <a:latin typeface="Geogrotesque Bd" panose="02000000000000000000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Sous-titre</a:t>
            </a:r>
          </a:p>
        </p:txBody>
      </p:sp>
      <p:sp>
        <p:nvSpPr>
          <p:cNvPr id="10" name="Holder 3">
            <a:extLst>
              <a:ext uri="{FF2B5EF4-FFF2-40B4-BE49-F238E27FC236}">
                <a16:creationId xmlns:a16="http://schemas.microsoft.com/office/drawing/2014/main" id="{97814823-0313-5A0A-A4D1-11C25FAF0B5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401640" y="4238967"/>
            <a:ext cx="3388720" cy="17711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300" b="1" i="0" smtClean="0">
                <a:solidFill>
                  <a:srgbClr val="27B4B0"/>
                </a:solidFill>
                <a:effectLst/>
                <a:latin typeface="Geogrotesque Bd" panose="02000000000000000000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Sous-titre</a:t>
            </a:r>
          </a:p>
        </p:txBody>
      </p:sp>
      <p:sp>
        <p:nvSpPr>
          <p:cNvPr id="11" name="Espace réservé du texte 20">
            <a:extLst>
              <a:ext uri="{FF2B5EF4-FFF2-40B4-BE49-F238E27FC236}">
                <a16:creationId xmlns:a16="http://schemas.microsoft.com/office/drawing/2014/main" id="{12CE3F38-60E2-668C-65ED-EBAD07460CA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01640" y="2555490"/>
            <a:ext cx="3388720" cy="1477514"/>
          </a:xfrm>
        </p:spPr>
        <p:txBody>
          <a:bodyPr lIns="0" tIns="0" rIns="0" bIns="0" numCol="1" spcCol="270000">
            <a:noAutofit/>
          </a:bodyPr>
          <a:lstStyle>
            <a:lvl1pPr marL="12700" indent="-12700">
              <a:lnSpc>
                <a:spcPct val="100000"/>
              </a:lnSpc>
              <a:spcBef>
                <a:spcPts val="0"/>
              </a:spcBef>
              <a:buNone/>
              <a:tabLst/>
              <a:defRPr lang="fr-FR" sz="1300" b="0" i="0" smtClean="0">
                <a:effectLst/>
                <a:latin typeface="GEOGROTESQUE-MEDIUM" panose="02000000000000000000" pitchFamily="2" charset="77"/>
              </a:defRPr>
            </a:lvl1pPr>
          </a:lstStyle>
          <a:p>
            <a:pPr marL="12700" marR="0" lvl="0" indent="-127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Magnihi</a:t>
            </a:r>
            <a:r>
              <a:rPr lang="fr-FR" dirty="0"/>
              <a:t> </a:t>
            </a:r>
            <a:r>
              <a:rPr lang="fr-FR" dirty="0" err="1"/>
              <a:t>liquat</a:t>
            </a:r>
            <a:r>
              <a:rPr lang="fr-FR" dirty="0"/>
              <a:t>. </a:t>
            </a:r>
            <a:r>
              <a:rPr lang="fr-FR" dirty="0" err="1"/>
              <a:t>Volutam</a:t>
            </a:r>
            <a:r>
              <a:rPr lang="fr-FR" dirty="0"/>
              <a:t> et ut </a:t>
            </a:r>
            <a:r>
              <a:rPr lang="fr-FR" dirty="0" err="1"/>
              <a:t>elentem</a:t>
            </a:r>
            <a:r>
              <a:rPr lang="fr-FR" dirty="0"/>
              <a:t> </a:t>
            </a:r>
            <a:r>
              <a:rPr lang="fr-FR" dirty="0" err="1"/>
              <a:t>facest</a:t>
            </a:r>
            <a:r>
              <a:rPr lang="fr-FR" dirty="0"/>
              <a:t> </a:t>
            </a:r>
            <a:r>
              <a:rPr lang="fr-FR" dirty="0" err="1"/>
              <a:t>enimill</a:t>
            </a:r>
            <a:r>
              <a:rPr lang="fr-FR" dirty="0"/>
              <a:t> </a:t>
            </a:r>
            <a:r>
              <a:rPr lang="fr-FR" dirty="0" err="1"/>
              <a:t>uptatquo</a:t>
            </a:r>
            <a:r>
              <a:rPr lang="fr-FR" dirty="0"/>
              <a:t> </a:t>
            </a:r>
            <a:r>
              <a:rPr lang="fr-FR" dirty="0" err="1"/>
              <a:t>del</a:t>
            </a:r>
            <a:r>
              <a:rPr lang="fr-FR" dirty="0"/>
              <a:t> et </a:t>
            </a:r>
            <a:r>
              <a:rPr lang="fr-FR" dirty="0" err="1"/>
              <a:t>exerio</a:t>
            </a:r>
            <a:r>
              <a:rPr lang="fr-FR" dirty="0"/>
              <a:t> </a:t>
            </a:r>
            <a:r>
              <a:rPr lang="fr-FR" dirty="0" err="1"/>
              <a:t>essit</a:t>
            </a:r>
            <a:r>
              <a:rPr lang="fr-FR" dirty="0"/>
              <a:t> </a:t>
            </a:r>
            <a:r>
              <a:rPr lang="fr-FR" dirty="0" err="1"/>
              <a:t>maximin</a:t>
            </a:r>
            <a:r>
              <a:rPr lang="fr-FR" dirty="0"/>
              <a:t> </a:t>
            </a:r>
            <a:r>
              <a:rPr lang="fr-FR" dirty="0" err="1"/>
              <a:t>totatur</a:t>
            </a:r>
            <a:r>
              <a:rPr lang="fr-FR" dirty="0"/>
              <a:t> </a:t>
            </a:r>
            <a:r>
              <a:rPr lang="fr-FR" dirty="0" err="1"/>
              <a:t>enimusc</a:t>
            </a:r>
            <a:r>
              <a:rPr lang="fr-FR" dirty="0"/>
              <a:t> </a:t>
            </a:r>
            <a:r>
              <a:rPr lang="fr-FR" dirty="0" err="1"/>
              <a:t>iliquis</a:t>
            </a:r>
            <a:r>
              <a:rPr lang="fr-FR" dirty="0"/>
              <a:t> </a:t>
            </a:r>
            <a:r>
              <a:rPr lang="fr-FR" dirty="0" err="1"/>
              <a:t>solorepe</a:t>
            </a:r>
            <a:r>
              <a:rPr lang="fr-FR" dirty="0"/>
              <a:t> que </a:t>
            </a:r>
            <a:r>
              <a:rPr lang="fr-FR" dirty="0" err="1"/>
              <a:t>pel</a:t>
            </a:r>
            <a:r>
              <a:rPr lang="fr-FR" dirty="0"/>
              <a:t> </a:t>
            </a:r>
            <a:r>
              <a:rPr lang="fr-FR" dirty="0" err="1"/>
              <a:t>imi</a:t>
            </a:r>
            <a:r>
              <a:rPr lang="fr-FR" dirty="0"/>
              <a:t>, </a:t>
            </a:r>
            <a:r>
              <a:rPr lang="fr-FR" dirty="0" err="1"/>
              <a:t>verrum</a:t>
            </a:r>
            <a:r>
              <a:rPr lang="fr-FR" dirty="0"/>
              <a:t> </a:t>
            </a:r>
            <a:r>
              <a:rPr lang="fr-FR" dirty="0" err="1"/>
              <a:t>cus</a:t>
            </a:r>
            <a:r>
              <a:rPr lang="fr-FR" dirty="0"/>
              <a:t> </a:t>
            </a:r>
            <a:r>
              <a:rPr lang="fr-FR" dirty="0" err="1"/>
              <a:t>pratempos</a:t>
            </a:r>
            <a:r>
              <a:rPr lang="fr-FR" dirty="0"/>
              <a:t> non </a:t>
            </a:r>
            <a:r>
              <a:rPr lang="fr-FR" dirty="0" err="1"/>
              <a:t>culliatem</a:t>
            </a:r>
            <a:r>
              <a:rPr lang="fr-FR" dirty="0"/>
              <a:t> </a:t>
            </a:r>
            <a:r>
              <a:rPr lang="fr-FR" dirty="0" err="1"/>
              <a:t>quiscimet</a:t>
            </a:r>
            <a:r>
              <a:rPr lang="fr-FR" dirty="0"/>
              <a:t> </a:t>
            </a:r>
            <a:r>
              <a:rPr lang="fr-FR" dirty="0" err="1"/>
              <a:t>volenihit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volorem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, que </a:t>
            </a:r>
            <a:r>
              <a:rPr lang="fr-FR" dirty="0" err="1"/>
              <a:t>nonseque</a:t>
            </a:r>
            <a:r>
              <a:rPr lang="fr-FR" dirty="0"/>
              <a:t> </a:t>
            </a:r>
            <a:r>
              <a:rPr lang="fr-FR" dirty="0" err="1"/>
              <a:t>nonet</a:t>
            </a:r>
            <a:r>
              <a:rPr lang="fr-FR" dirty="0"/>
              <a:t> mi, </a:t>
            </a:r>
            <a:r>
              <a:rPr lang="fr-FR" dirty="0" err="1"/>
              <a:t>sedit</a:t>
            </a:r>
            <a:r>
              <a:rPr lang="fr-FR" dirty="0"/>
              <a:t> </a:t>
            </a:r>
            <a:r>
              <a:rPr lang="fr-FR" dirty="0" err="1"/>
              <a:t>liquod</a:t>
            </a:r>
            <a:r>
              <a:rPr lang="fr-FR" dirty="0"/>
              <a:t> </a:t>
            </a:r>
            <a:r>
              <a:rPr lang="fr-FR" dirty="0" err="1"/>
              <a:t>moluptaquam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serupti</a:t>
            </a:r>
            <a:r>
              <a:rPr lang="fr-FR" dirty="0"/>
              <a:t> </a:t>
            </a:r>
            <a:r>
              <a:rPr lang="fr-FR" dirty="0" err="1"/>
              <a:t>onsendus</a:t>
            </a:r>
            <a:r>
              <a:rPr lang="fr-FR" dirty="0"/>
              <a:t>.</a:t>
            </a:r>
          </a:p>
        </p:txBody>
      </p:sp>
      <p:sp>
        <p:nvSpPr>
          <p:cNvPr id="12" name="Espace réservé du texte 20">
            <a:extLst>
              <a:ext uri="{FF2B5EF4-FFF2-40B4-BE49-F238E27FC236}">
                <a16:creationId xmlns:a16="http://schemas.microsoft.com/office/drawing/2014/main" id="{BAD4A8D0-7F2A-AF25-F87B-8187A202908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8850" y="2555490"/>
            <a:ext cx="3590389" cy="3291273"/>
          </a:xfrm>
        </p:spPr>
        <p:txBody>
          <a:bodyPr lIns="0" tIns="0" rIns="0" bIns="0" numCol="1" spcCol="270000">
            <a:noAutofit/>
          </a:bodyPr>
          <a:lstStyle>
            <a:lvl1pPr marL="12700" indent="-12700">
              <a:lnSpc>
                <a:spcPct val="100000"/>
              </a:lnSpc>
              <a:spcBef>
                <a:spcPts val="0"/>
              </a:spcBef>
              <a:buNone/>
              <a:tabLst/>
              <a:defRPr lang="fr-FR" sz="1300" b="0" i="0" smtClean="0">
                <a:effectLst/>
                <a:latin typeface="GEOGROTESQUE-MEDIUM" panose="02000000000000000000" pitchFamily="2" charset="77"/>
              </a:defRPr>
            </a:lvl1pPr>
          </a:lstStyle>
          <a:p>
            <a:pPr marL="12700" marR="0" lvl="0" indent="-127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Texte courant nem con </a:t>
            </a:r>
            <a:r>
              <a:rPr lang="fr-FR" dirty="0" err="1"/>
              <a:t>excepud</a:t>
            </a:r>
            <a:r>
              <a:rPr lang="fr-FR" dirty="0"/>
              <a:t> </a:t>
            </a:r>
            <a:r>
              <a:rPr lang="fr-FR" dirty="0" err="1"/>
              <a:t>andistr</a:t>
            </a:r>
            <a:r>
              <a:rPr lang="fr-FR" dirty="0"/>
              <a:t> </a:t>
            </a:r>
            <a:r>
              <a:rPr lang="fr-FR" dirty="0" err="1"/>
              <a:t>umquatas</a:t>
            </a:r>
            <a:r>
              <a:rPr lang="fr-FR" dirty="0"/>
              <a:t> </a:t>
            </a:r>
            <a:r>
              <a:rPr lang="fr-FR" dirty="0" err="1"/>
              <a:t>remporumqui</a:t>
            </a:r>
            <a:r>
              <a:rPr lang="fr-FR" dirty="0"/>
              <a:t> </a:t>
            </a:r>
            <a:r>
              <a:rPr lang="fr-FR" dirty="0" err="1"/>
              <a:t>odi</a:t>
            </a:r>
            <a:r>
              <a:rPr lang="fr-FR" dirty="0"/>
              <a:t> </a:t>
            </a:r>
            <a:r>
              <a:rPr lang="fr-FR" dirty="0" err="1"/>
              <a:t>doluptas</a:t>
            </a:r>
            <a:r>
              <a:rPr lang="fr-FR" dirty="0"/>
              <a:t> </a:t>
            </a:r>
            <a:r>
              <a:rPr lang="fr-FR" dirty="0" err="1"/>
              <a:t>adion</a:t>
            </a:r>
            <a:r>
              <a:rPr lang="fr-FR" dirty="0"/>
              <a:t> nem </a:t>
            </a:r>
            <a:r>
              <a:rPr lang="fr-FR" dirty="0" err="1"/>
              <a:t>reculpa</a:t>
            </a:r>
            <a:r>
              <a:rPr lang="fr-FR" dirty="0"/>
              <a:t> </a:t>
            </a:r>
            <a:r>
              <a:rPr lang="fr-FR" dirty="0" err="1"/>
              <a:t>rchilias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secerum</a:t>
            </a:r>
            <a:r>
              <a:rPr lang="fr-FR" dirty="0"/>
              <a:t> </a:t>
            </a:r>
            <a:r>
              <a:rPr lang="fr-FR" dirty="0" err="1"/>
              <a:t>eossintotat</a:t>
            </a:r>
            <a:r>
              <a:rPr lang="fr-FR" dirty="0"/>
              <a:t> </a:t>
            </a:r>
            <a:r>
              <a:rPr lang="fr-FR" dirty="0" err="1"/>
              <a:t>doluptatur</a:t>
            </a:r>
            <a:r>
              <a:rPr lang="fr-FR" dirty="0"/>
              <a:t>,      </a:t>
            </a:r>
            <a:r>
              <a:rPr lang="fr-FR" dirty="0" err="1"/>
              <a:t>cus</a:t>
            </a:r>
            <a:r>
              <a:rPr lang="fr-FR" dirty="0"/>
              <a:t> </a:t>
            </a:r>
            <a:r>
              <a:rPr lang="fr-FR" dirty="0" err="1"/>
              <a:t>etur</a:t>
            </a:r>
            <a:r>
              <a:rPr lang="fr-FR" dirty="0"/>
              <a:t> </a:t>
            </a:r>
            <a:r>
              <a:rPr lang="fr-FR" dirty="0" err="1"/>
              <a:t>atem</a:t>
            </a:r>
            <a:r>
              <a:rPr lang="fr-FR" dirty="0"/>
              <a:t> </a:t>
            </a:r>
            <a:r>
              <a:rPr lang="fr-FR" dirty="0" err="1"/>
              <a:t>sunt</a:t>
            </a:r>
            <a:r>
              <a:rPr lang="fr-FR" dirty="0"/>
              <a:t>. Il </a:t>
            </a:r>
            <a:r>
              <a:rPr lang="fr-FR" dirty="0" err="1"/>
              <a:t>imod</a:t>
            </a:r>
            <a:r>
              <a:rPr lang="fr-FR" dirty="0"/>
              <a:t> </a:t>
            </a:r>
            <a:r>
              <a:rPr lang="fr-FR" dirty="0" err="1"/>
              <a:t>molor</a:t>
            </a:r>
            <a:r>
              <a:rPr lang="fr-FR" dirty="0"/>
              <a:t> ad et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eaqui</a:t>
            </a:r>
            <a:r>
              <a:rPr lang="fr-FR" dirty="0"/>
              <a:t> </a:t>
            </a:r>
            <a:r>
              <a:rPr lang="fr-FR" dirty="0" err="1"/>
              <a:t>odipsam</a:t>
            </a:r>
            <a:r>
              <a:rPr lang="fr-FR" dirty="0"/>
              <a:t> </a:t>
            </a:r>
            <a:r>
              <a:rPr lang="fr-FR" dirty="0" err="1"/>
              <a:t>exernam</a:t>
            </a:r>
            <a:r>
              <a:rPr lang="fr-FR" dirty="0"/>
              <a:t> </a:t>
            </a:r>
            <a:r>
              <a:rPr lang="fr-FR" dirty="0" err="1"/>
              <a:t>usdanda</a:t>
            </a:r>
            <a:r>
              <a:rPr lang="fr-FR" dirty="0"/>
              <a:t> </a:t>
            </a:r>
            <a:r>
              <a:rPr lang="fr-FR" dirty="0" err="1"/>
              <a:t>nditatus</a:t>
            </a:r>
            <a:r>
              <a:rPr lang="fr-FR" dirty="0"/>
              <a:t> id </a:t>
            </a:r>
            <a:r>
              <a:rPr lang="fr-FR" dirty="0" err="1"/>
              <a:t>etur</a:t>
            </a:r>
            <a:r>
              <a:rPr lang="fr-FR" dirty="0"/>
              <a:t> </a:t>
            </a:r>
            <a:r>
              <a:rPr lang="fr-FR" dirty="0" err="1"/>
              <a:t>sequae</a:t>
            </a:r>
            <a:r>
              <a:rPr lang="fr-FR" dirty="0"/>
              <a:t> </a:t>
            </a:r>
            <a:r>
              <a:rPr lang="fr-FR" dirty="0" err="1"/>
              <a:t>voloren</a:t>
            </a:r>
            <a:r>
              <a:rPr lang="fr-FR" dirty="0"/>
              <a:t> </a:t>
            </a:r>
            <a:r>
              <a:rPr lang="fr-FR" dirty="0" err="1"/>
              <a:t>ihitem</a:t>
            </a:r>
            <a:r>
              <a:rPr lang="fr-FR" dirty="0"/>
              <a:t> </a:t>
            </a:r>
            <a:r>
              <a:rPr lang="fr-FR" dirty="0" err="1"/>
              <a:t>int</a:t>
            </a:r>
            <a:r>
              <a:rPr lang="fr-FR" dirty="0"/>
              <a:t> ut </a:t>
            </a:r>
            <a:r>
              <a:rPr lang="fr-FR" dirty="0" err="1"/>
              <a:t>doluptat</a:t>
            </a:r>
            <a:r>
              <a:rPr lang="fr-FR" dirty="0"/>
              <a:t>.</a:t>
            </a:r>
            <a:br>
              <a:rPr lang="fr-FR" dirty="0"/>
            </a:br>
            <a:br>
              <a:rPr lang="fr-FR" dirty="0"/>
            </a:br>
            <a:r>
              <a:rPr lang="fr-FR" dirty="0"/>
              <a:t>Am </a:t>
            </a:r>
            <a:r>
              <a:rPr lang="fr-FR" dirty="0" err="1"/>
              <a:t>iliam</a:t>
            </a:r>
            <a:r>
              <a:rPr lang="fr-FR" dirty="0"/>
              <a:t>, </a:t>
            </a:r>
            <a:r>
              <a:rPr lang="fr-FR" dirty="0" err="1"/>
              <a:t>officaeped</a:t>
            </a:r>
            <a:r>
              <a:rPr lang="fr-FR" dirty="0"/>
              <a:t> quia net </a:t>
            </a:r>
            <a:r>
              <a:rPr lang="fr-FR" dirty="0" err="1"/>
              <a:t>doloreri</a:t>
            </a:r>
            <a:r>
              <a:rPr lang="fr-FR" dirty="0"/>
              <a:t> alias </a:t>
            </a:r>
            <a:r>
              <a:rPr lang="fr-FR" dirty="0" err="1"/>
              <a:t>dolupta</a:t>
            </a:r>
            <a:r>
              <a:rPr lang="fr-FR" dirty="0"/>
              <a:t> </a:t>
            </a:r>
            <a:r>
              <a:rPr lang="fr-FR" dirty="0" err="1"/>
              <a:t>temquiducim</a:t>
            </a:r>
            <a:r>
              <a:rPr lang="fr-FR" dirty="0"/>
              <a:t> qui as </a:t>
            </a:r>
            <a:r>
              <a:rPr lang="fr-FR" dirty="0" err="1"/>
              <a:t>eaquunda</a:t>
            </a:r>
            <a:r>
              <a:rPr lang="fr-FR" dirty="0"/>
              <a:t> que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exerum</a:t>
            </a:r>
            <a:r>
              <a:rPr lang="fr-FR" dirty="0"/>
              <a:t> </a:t>
            </a:r>
            <a:r>
              <a:rPr lang="fr-FR" dirty="0" err="1"/>
              <a:t>doluptio</a:t>
            </a:r>
            <a:r>
              <a:rPr lang="fr-FR" dirty="0"/>
              <a:t> </a:t>
            </a:r>
            <a:r>
              <a:rPr lang="fr-FR" dirty="0" err="1"/>
              <a:t>odis</a:t>
            </a:r>
            <a:r>
              <a:rPr lang="fr-FR" dirty="0"/>
              <a:t> in </a:t>
            </a:r>
            <a:r>
              <a:rPr lang="fr-FR" dirty="0" err="1"/>
              <a:t>pratquam</a:t>
            </a:r>
            <a:r>
              <a:rPr lang="fr-FR" dirty="0"/>
              <a:t> et </a:t>
            </a:r>
            <a:r>
              <a:rPr lang="fr-FR" dirty="0" err="1"/>
              <a:t>libusap</a:t>
            </a:r>
            <a:r>
              <a:rPr lang="fr-FR" dirty="0"/>
              <a:t> </a:t>
            </a:r>
            <a:r>
              <a:rPr lang="fr-FR" dirty="0" err="1"/>
              <a:t>itatis</a:t>
            </a:r>
            <a:r>
              <a:rPr lang="fr-FR" dirty="0"/>
              <a:t> </a:t>
            </a:r>
            <a:r>
              <a:rPr lang="fr-FR" dirty="0" err="1"/>
              <a:t>andam</a:t>
            </a:r>
            <a:r>
              <a:rPr lang="fr-FR" dirty="0"/>
              <a:t>, quid </a:t>
            </a:r>
            <a:r>
              <a:rPr lang="fr-FR" dirty="0" err="1"/>
              <a:t>untus</a:t>
            </a:r>
            <a:r>
              <a:rPr lang="fr-FR" dirty="0"/>
              <a:t>, nus nos </a:t>
            </a:r>
            <a:r>
              <a:rPr lang="fr-FR" dirty="0" err="1"/>
              <a:t>apitibeaque</a:t>
            </a:r>
            <a:r>
              <a:rPr lang="fr-FR" dirty="0"/>
              <a:t> </a:t>
            </a:r>
            <a:r>
              <a:rPr lang="fr-FR" dirty="0" err="1"/>
              <a:t>nonseniat</a:t>
            </a:r>
            <a:r>
              <a:rPr lang="fr-FR" dirty="0"/>
              <a:t> la </a:t>
            </a:r>
            <a:r>
              <a:rPr lang="fr-FR" dirty="0" err="1"/>
              <a:t>volum</a:t>
            </a:r>
            <a:r>
              <a:rPr lang="fr-FR" dirty="0"/>
              <a:t> </a:t>
            </a:r>
            <a:r>
              <a:rPr lang="fr-FR" dirty="0" err="1"/>
              <a:t>enisquia</a:t>
            </a:r>
            <a:r>
              <a:rPr lang="fr-FR" dirty="0"/>
              <a:t>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ipsame</a:t>
            </a:r>
            <a:r>
              <a:rPr lang="fr-FR" dirty="0"/>
              <a:t> </a:t>
            </a:r>
            <a:r>
              <a:rPr lang="fr-FR" dirty="0" err="1"/>
              <a:t>velitis</a:t>
            </a:r>
            <a:r>
              <a:rPr lang="fr-FR" dirty="0"/>
              <a:t> ut </a:t>
            </a:r>
            <a:r>
              <a:rPr lang="fr-FR" dirty="0" err="1"/>
              <a:t>doloria</a:t>
            </a:r>
            <a:r>
              <a:rPr lang="fr-FR" dirty="0"/>
              <a:t> </a:t>
            </a:r>
            <a:r>
              <a:rPr lang="fr-FR" dirty="0" err="1"/>
              <a:t>ped</a:t>
            </a:r>
            <a:r>
              <a:rPr lang="fr-FR" dirty="0"/>
              <a:t> qui </a:t>
            </a:r>
            <a:r>
              <a:rPr lang="fr-FR" dirty="0" err="1"/>
              <a:t>consecatur</a:t>
            </a:r>
            <a:r>
              <a:rPr lang="fr-FR" dirty="0"/>
              <a:t>, si </a:t>
            </a:r>
            <a:r>
              <a:rPr lang="fr-FR" dirty="0" err="1"/>
              <a:t>corem</a:t>
            </a:r>
            <a:r>
              <a:rPr lang="fr-FR" dirty="0"/>
              <a:t> </a:t>
            </a:r>
            <a:r>
              <a:rPr lang="fr-FR" dirty="0" err="1"/>
              <a:t>nonseditat</a:t>
            </a:r>
            <a:r>
              <a:rPr lang="fr-FR" dirty="0"/>
              <a:t> </a:t>
            </a:r>
            <a:r>
              <a:rPr lang="fr-FR" dirty="0" err="1"/>
              <a:t>illeste</a:t>
            </a:r>
            <a:r>
              <a:rPr lang="fr-FR" dirty="0"/>
              <a:t> </a:t>
            </a:r>
            <a:r>
              <a:rPr lang="fr-FR" dirty="0" err="1"/>
              <a:t>mposam</a:t>
            </a:r>
            <a:r>
              <a:rPr lang="fr-FR" dirty="0"/>
              <a:t> </a:t>
            </a:r>
            <a:r>
              <a:rPr lang="fr-FR" dirty="0" err="1"/>
              <a:t>eost</a:t>
            </a:r>
            <a:r>
              <a:rPr lang="fr-FR" dirty="0"/>
              <a:t> </a:t>
            </a:r>
            <a:r>
              <a:rPr lang="fr-FR" dirty="0" err="1"/>
              <a:t>aliqui</a:t>
            </a:r>
            <a:r>
              <a:rPr lang="fr-FR" dirty="0"/>
              <a:t> cor </a:t>
            </a:r>
            <a:r>
              <a:rPr lang="fr-FR" dirty="0" err="1"/>
              <a:t>odis</a:t>
            </a:r>
            <a:r>
              <a:rPr lang="fr-FR" dirty="0"/>
              <a:t> in </a:t>
            </a:r>
            <a:r>
              <a:rPr lang="fr-FR" dirty="0" err="1"/>
              <a:t>pratquam</a:t>
            </a:r>
            <a:r>
              <a:rPr lang="fr-FR" dirty="0"/>
              <a:t> et </a:t>
            </a:r>
            <a:r>
              <a:rPr lang="fr-FR" dirty="0" err="1"/>
              <a:t>libusap</a:t>
            </a:r>
            <a:r>
              <a:rPr lang="fr-FR" dirty="0"/>
              <a:t> </a:t>
            </a:r>
            <a:r>
              <a:rPr lang="fr-FR" dirty="0" err="1"/>
              <a:t>itatis</a:t>
            </a:r>
            <a:r>
              <a:rPr lang="fr-FR" dirty="0"/>
              <a:t> </a:t>
            </a:r>
            <a:r>
              <a:rPr lang="fr-FR" dirty="0" err="1"/>
              <a:t>andam</a:t>
            </a:r>
            <a:r>
              <a:rPr lang="fr-FR" dirty="0"/>
              <a:t>, quid </a:t>
            </a:r>
            <a:r>
              <a:rPr lang="fr-FR" dirty="0" err="1"/>
              <a:t>untus</a:t>
            </a:r>
            <a:r>
              <a:rPr lang="fr-FR" dirty="0"/>
              <a:t>, nus nos </a:t>
            </a:r>
            <a:r>
              <a:rPr lang="fr-FR" dirty="0" err="1"/>
              <a:t>apitib</a:t>
            </a:r>
            <a:r>
              <a:rPr lang="fr-FR" dirty="0"/>
              <a:t> </a:t>
            </a:r>
            <a:r>
              <a:rPr lang="fr-FR" dirty="0" err="1"/>
              <a:t>exerum</a:t>
            </a:r>
            <a:r>
              <a:rPr lang="fr-FR" dirty="0"/>
              <a:t> </a:t>
            </a:r>
            <a:r>
              <a:rPr lang="fr-FR" dirty="0" err="1"/>
              <a:t>doluptio</a:t>
            </a:r>
            <a:r>
              <a:rPr lang="fr-FR" dirty="0"/>
              <a:t> </a:t>
            </a:r>
            <a:r>
              <a:rPr lang="fr-FR" dirty="0" err="1"/>
              <a:t>velitis</a:t>
            </a:r>
            <a:r>
              <a:rPr lang="fr-FR" dirty="0"/>
              <a:t> ut </a:t>
            </a:r>
            <a:r>
              <a:rPr lang="fr-FR" dirty="0" err="1"/>
              <a:t>doloria</a:t>
            </a:r>
            <a:r>
              <a:rPr lang="fr-FR" dirty="0"/>
              <a:t> </a:t>
            </a:r>
            <a:r>
              <a:rPr lang="fr-FR" dirty="0" err="1"/>
              <a:t>ped</a:t>
            </a:r>
            <a:r>
              <a:rPr lang="fr-FR" dirty="0"/>
              <a:t> qui </a:t>
            </a:r>
            <a:r>
              <a:rPr lang="fr-FR" dirty="0" err="1"/>
              <a:t>consecatur</a:t>
            </a:r>
            <a:r>
              <a:rPr lang="fr-FR" dirty="0"/>
              <a:t>.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D4AFB6D3-F5E5-C3CF-E7AD-6F1B22B6F36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01640" y="4502785"/>
            <a:ext cx="3388720" cy="1343978"/>
          </a:xfrm>
        </p:spPr>
        <p:txBody>
          <a:bodyPr lIns="0" tIns="0" rIns="0" bIns="0">
            <a:noAutofit/>
          </a:bodyPr>
          <a:lstStyle>
            <a:lvl1pPr marL="90488" marR="0" indent="-9048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0000"/>
              <a:buFont typeface="Arial" panose="020B0604020202020204" pitchFamily="34" charset="0"/>
              <a:buChar char="•"/>
              <a:tabLst/>
              <a:defRPr sz="1300" b="0" i="0">
                <a:latin typeface="GEOGROTESQUE-MEDIUM" panose="02000000000000000000" pitchFamily="2" charset="77"/>
              </a:defRPr>
            </a:lvl1pPr>
          </a:lstStyle>
          <a:p>
            <a:pPr marL="90488" marR="0" lvl="0" indent="-904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50000"/>
              <a:buFont typeface="Arial" panose="020B0604020202020204" pitchFamily="34" charset="0"/>
              <a:buChar char="•"/>
              <a:tabLst/>
              <a:defRPr/>
            </a:pPr>
            <a:r>
              <a:rPr lang="fr-FR" dirty="0" err="1"/>
              <a:t>Volutam</a:t>
            </a:r>
            <a:r>
              <a:rPr lang="fr-FR" dirty="0"/>
              <a:t> et ut </a:t>
            </a:r>
            <a:r>
              <a:rPr lang="fr-FR" dirty="0" err="1"/>
              <a:t>elentem</a:t>
            </a:r>
            <a:r>
              <a:rPr lang="fr-FR" dirty="0"/>
              <a:t> </a:t>
            </a:r>
            <a:r>
              <a:rPr lang="fr-FR" dirty="0" err="1"/>
              <a:t>facest</a:t>
            </a:r>
            <a:r>
              <a:rPr lang="fr-FR" dirty="0"/>
              <a:t> </a:t>
            </a:r>
            <a:r>
              <a:rPr lang="fr-FR" dirty="0" err="1"/>
              <a:t>enimill</a:t>
            </a:r>
            <a:r>
              <a:rPr lang="fr-FR" dirty="0"/>
              <a:t> </a:t>
            </a:r>
            <a:r>
              <a:rPr lang="fr-FR" dirty="0" err="1"/>
              <a:t>uptato</a:t>
            </a:r>
            <a:br>
              <a:rPr lang="fr-FR" dirty="0"/>
            </a:br>
            <a:r>
              <a:rPr lang="fr-FR" dirty="0" err="1"/>
              <a:t>Volutam</a:t>
            </a:r>
            <a:r>
              <a:rPr lang="fr-FR" dirty="0"/>
              <a:t> et ut </a:t>
            </a:r>
            <a:r>
              <a:rPr lang="fr-FR" dirty="0" err="1"/>
              <a:t>elentem</a:t>
            </a:r>
            <a:r>
              <a:rPr lang="fr-FR" dirty="0"/>
              <a:t> </a:t>
            </a:r>
            <a:r>
              <a:rPr lang="fr-FR" dirty="0" err="1"/>
              <a:t>facest</a:t>
            </a:r>
            <a:r>
              <a:rPr lang="fr-FR" dirty="0"/>
              <a:t> </a:t>
            </a:r>
            <a:r>
              <a:rPr lang="fr-FR" dirty="0" err="1"/>
              <a:t>enimill</a:t>
            </a:r>
            <a:r>
              <a:rPr lang="fr-FR" dirty="0"/>
              <a:t> </a:t>
            </a:r>
            <a:r>
              <a:rPr lang="fr-FR" dirty="0" err="1"/>
              <a:t>uptato</a:t>
            </a:r>
            <a:br>
              <a:rPr lang="fr-FR" dirty="0"/>
            </a:br>
            <a:r>
              <a:rPr lang="fr-FR" dirty="0" err="1"/>
              <a:t>Volutam</a:t>
            </a:r>
            <a:r>
              <a:rPr lang="fr-FR" dirty="0"/>
              <a:t> et ut </a:t>
            </a:r>
            <a:r>
              <a:rPr lang="fr-FR" dirty="0" err="1"/>
              <a:t>elentem</a:t>
            </a:r>
            <a:r>
              <a:rPr lang="fr-FR" dirty="0"/>
              <a:t> </a:t>
            </a:r>
            <a:r>
              <a:rPr lang="fr-FR" dirty="0" err="1"/>
              <a:t>facest</a:t>
            </a:r>
            <a:r>
              <a:rPr lang="fr-FR" dirty="0"/>
              <a:t> </a:t>
            </a:r>
            <a:r>
              <a:rPr lang="fr-FR" dirty="0" err="1"/>
              <a:t>enimill</a:t>
            </a:r>
            <a:r>
              <a:rPr lang="fr-FR" dirty="0"/>
              <a:t> </a:t>
            </a:r>
            <a:r>
              <a:rPr lang="fr-FR" dirty="0" err="1"/>
              <a:t>uptato</a:t>
            </a:r>
            <a:br>
              <a:rPr lang="fr-FR" dirty="0"/>
            </a:br>
            <a:r>
              <a:rPr lang="fr-FR" dirty="0" err="1"/>
              <a:t>Volutam</a:t>
            </a:r>
            <a:r>
              <a:rPr lang="fr-FR" dirty="0"/>
              <a:t> et ut </a:t>
            </a:r>
            <a:r>
              <a:rPr lang="fr-FR" dirty="0" err="1"/>
              <a:t>elentem</a:t>
            </a:r>
            <a:r>
              <a:rPr lang="fr-FR" dirty="0"/>
              <a:t> </a:t>
            </a:r>
            <a:r>
              <a:rPr lang="fr-FR" dirty="0" err="1"/>
              <a:t>facest</a:t>
            </a:r>
            <a:r>
              <a:rPr lang="fr-FR" dirty="0"/>
              <a:t> </a:t>
            </a:r>
            <a:r>
              <a:rPr lang="fr-FR" dirty="0" err="1"/>
              <a:t>enimill</a:t>
            </a:r>
            <a:r>
              <a:rPr lang="fr-FR" dirty="0"/>
              <a:t> </a:t>
            </a:r>
            <a:r>
              <a:rPr lang="fr-FR" dirty="0" err="1"/>
              <a:t>uptato</a:t>
            </a:r>
            <a:br>
              <a:rPr lang="fr-FR" dirty="0"/>
            </a:br>
            <a:r>
              <a:rPr lang="fr-FR" dirty="0" err="1"/>
              <a:t>Volutam</a:t>
            </a:r>
            <a:r>
              <a:rPr lang="fr-FR" dirty="0"/>
              <a:t> et ut </a:t>
            </a:r>
            <a:r>
              <a:rPr lang="fr-FR" dirty="0" err="1"/>
              <a:t>elentem</a:t>
            </a:r>
            <a:r>
              <a:rPr lang="fr-FR" dirty="0"/>
              <a:t> </a:t>
            </a:r>
            <a:r>
              <a:rPr lang="fr-FR" dirty="0" err="1"/>
              <a:t>facest</a:t>
            </a:r>
            <a:r>
              <a:rPr lang="fr-FR" dirty="0"/>
              <a:t> </a:t>
            </a:r>
            <a:r>
              <a:rPr lang="fr-FR" dirty="0" err="1"/>
              <a:t>enimill</a:t>
            </a:r>
            <a:r>
              <a:rPr lang="fr-FR" dirty="0"/>
              <a:t> </a:t>
            </a:r>
            <a:r>
              <a:rPr lang="fr-FR" dirty="0" err="1"/>
              <a:t>uptato</a:t>
            </a:r>
            <a:br>
              <a:rPr lang="fr-FR" dirty="0"/>
            </a:br>
            <a:r>
              <a:rPr lang="fr-FR" dirty="0" err="1"/>
              <a:t>Volutam</a:t>
            </a:r>
            <a:r>
              <a:rPr lang="fr-FR" dirty="0"/>
              <a:t> et ut </a:t>
            </a:r>
            <a:r>
              <a:rPr lang="fr-FR" dirty="0" err="1"/>
              <a:t>elentem</a:t>
            </a:r>
            <a:r>
              <a:rPr lang="fr-FR" dirty="0"/>
              <a:t> </a:t>
            </a:r>
            <a:r>
              <a:rPr lang="fr-FR" dirty="0" err="1"/>
              <a:t>facest</a:t>
            </a:r>
            <a:r>
              <a:rPr lang="fr-FR" dirty="0"/>
              <a:t> </a:t>
            </a:r>
            <a:r>
              <a:rPr lang="fr-FR" dirty="0" err="1"/>
              <a:t>enimill</a:t>
            </a:r>
            <a:r>
              <a:rPr lang="fr-FR" dirty="0"/>
              <a:t> </a:t>
            </a:r>
            <a:r>
              <a:rPr lang="fr-FR" dirty="0" err="1"/>
              <a:t>uptato</a:t>
            </a:r>
            <a:br>
              <a:rPr lang="fr-FR" dirty="0"/>
            </a:br>
            <a:r>
              <a:rPr lang="fr-FR" dirty="0" err="1"/>
              <a:t>Volutam</a:t>
            </a:r>
            <a:r>
              <a:rPr lang="fr-FR" dirty="0"/>
              <a:t> et ut </a:t>
            </a:r>
            <a:r>
              <a:rPr lang="fr-FR" dirty="0" err="1"/>
              <a:t>elentem</a:t>
            </a:r>
            <a:r>
              <a:rPr lang="fr-FR" dirty="0"/>
              <a:t> </a:t>
            </a:r>
            <a:r>
              <a:rPr lang="fr-FR" dirty="0" err="1"/>
              <a:t>facest</a:t>
            </a:r>
            <a:r>
              <a:rPr lang="fr-FR" dirty="0"/>
              <a:t> </a:t>
            </a:r>
            <a:r>
              <a:rPr lang="fr-FR" dirty="0" err="1"/>
              <a:t>enimill</a:t>
            </a:r>
            <a:r>
              <a:rPr lang="fr-FR" dirty="0"/>
              <a:t> </a:t>
            </a:r>
            <a:r>
              <a:rPr lang="fr-FR" dirty="0" err="1"/>
              <a:t>uptato</a:t>
            </a:r>
            <a:endParaRPr lang="fr-FR" dirty="0"/>
          </a:p>
        </p:txBody>
      </p:sp>
      <p:sp>
        <p:nvSpPr>
          <p:cNvPr id="22" name="Holder 3">
            <a:extLst>
              <a:ext uri="{FF2B5EF4-FFF2-40B4-BE49-F238E27FC236}">
                <a16:creationId xmlns:a16="http://schemas.microsoft.com/office/drawing/2014/main" id="{747262CA-D0FA-30E4-8946-8E432DE8727B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8725200" y="2200752"/>
            <a:ext cx="2619558" cy="4352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300" b="1" i="0" smtClean="0">
                <a:solidFill>
                  <a:schemeClr val="bg1"/>
                </a:solidFill>
                <a:effectLst/>
                <a:latin typeface="Geogrotesque Bd" panose="02000000000000000000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Titre de l’encadré </a:t>
            </a:r>
            <a:br>
              <a:rPr lang="fr-FR" dirty="0"/>
            </a:b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dolor</a:t>
            </a:r>
            <a:endParaRPr lang="fr-FR" dirty="0"/>
          </a:p>
        </p:txBody>
      </p:sp>
      <p:sp>
        <p:nvSpPr>
          <p:cNvPr id="24" name="Espace réservé du texte 20">
            <a:extLst>
              <a:ext uri="{FF2B5EF4-FFF2-40B4-BE49-F238E27FC236}">
                <a16:creationId xmlns:a16="http://schemas.microsoft.com/office/drawing/2014/main" id="{EE9DB582-13EA-C4AD-BF84-811BEC2BFB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25199" y="2849959"/>
            <a:ext cx="2619559" cy="2202687"/>
          </a:xfrm>
        </p:spPr>
        <p:txBody>
          <a:bodyPr lIns="0" tIns="0" rIns="0" bIns="0" numCol="1" spcCol="270000">
            <a:noAutofit/>
          </a:bodyPr>
          <a:lstStyle>
            <a:lvl1pPr marL="12700" indent="-12700">
              <a:lnSpc>
                <a:spcPct val="100000"/>
              </a:lnSpc>
              <a:spcBef>
                <a:spcPts val="0"/>
              </a:spcBef>
              <a:buNone/>
              <a:tabLst/>
              <a:defRPr lang="fr-FR" sz="1300" b="0" i="0" smtClean="0">
                <a:solidFill>
                  <a:schemeClr val="bg1"/>
                </a:solidFill>
                <a:effectLst/>
                <a:latin typeface="GEOGROTESQUE-MEDIUM" panose="02000000000000000000" pitchFamily="2" charset="77"/>
              </a:defRPr>
            </a:lvl1pPr>
          </a:lstStyle>
          <a:p>
            <a:pPr marL="12700" marR="0" lvl="0" indent="-127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Texte courant nem con </a:t>
            </a:r>
            <a:r>
              <a:rPr lang="fr-FR" dirty="0" err="1"/>
              <a:t>excepud</a:t>
            </a:r>
            <a:r>
              <a:rPr lang="fr-FR" dirty="0"/>
              <a:t> </a:t>
            </a:r>
            <a:r>
              <a:rPr lang="fr-FR" dirty="0" err="1"/>
              <a:t>andistr</a:t>
            </a:r>
            <a:r>
              <a:rPr lang="fr-FR" dirty="0"/>
              <a:t> </a:t>
            </a:r>
            <a:r>
              <a:rPr lang="fr-FR" dirty="0" err="1"/>
              <a:t>umquatas</a:t>
            </a:r>
            <a:r>
              <a:rPr lang="fr-FR" dirty="0"/>
              <a:t> </a:t>
            </a:r>
            <a:r>
              <a:rPr lang="fr-FR" dirty="0" err="1"/>
              <a:t>remporumqui</a:t>
            </a:r>
            <a:r>
              <a:rPr lang="fr-FR" dirty="0"/>
              <a:t> </a:t>
            </a:r>
            <a:r>
              <a:rPr lang="fr-FR" dirty="0" err="1"/>
              <a:t>odi</a:t>
            </a:r>
            <a:r>
              <a:rPr lang="fr-FR" dirty="0"/>
              <a:t> </a:t>
            </a:r>
            <a:r>
              <a:rPr lang="fr-FR" dirty="0" err="1"/>
              <a:t>doluptas</a:t>
            </a:r>
            <a:r>
              <a:rPr lang="fr-FR" dirty="0"/>
              <a:t> </a:t>
            </a:r>
            <a:r>
              <a:rPr lang="fr-FR" dirty="0" err="1"/>
              <a:t>adion</a:t>
            </a:r>
            <a:r>
              <a:rPr lang="fr-FR" dirty="0"/>
              <a:t> nem </a:t>
            </a:r>
            <a:r>
              <a:rPr lang="fr-FR" dirty="0" err="1"/>
              <a:t>reculpa</a:t>
            </a:r>
            <a:r>
              <a:rPr lang="fr-FR" dirty="0"/>
              <a:t> </a:t>
            </a:r>
            <a:r>
              <a:rPr lang="fr-FR" dirty="0" err="1"/>
              <a:t>rchilias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secerum</a:t>
            </a:r>
            <a:r>
              <a:rPr lang="fr-FR" dirty="0"/>
              <a:t> </a:t>
            </a:r>
            <a:r>
              <a:rPr lang="fr-FR" dirty="0" err="1"/>
              <a:t>eossintotat</a:t>
            </a:r>
            <a:r>
              <a:rPr lang="fr-FR" dirty="0"/>
              <a:t> </a:t>
            </a:r>
            <a:r>
              <a:rPr lang="fr-FR" dirty="0" err="1"/>
              <a:t>doluptatur</a:t>
            </a:r>
            <a:r>
              <a:rPr lang="fr-FR" dirty="0"/>
              <a:t>, </a:t>
            </a:r>
            <a:r>
              <a:rPr lang="fr-FR" dirty="0" err="1"/>
              <a:t>cus</a:t>
            </a:r>
            <a:r>
              <a:rPr lang="fr-FR" dirty="0"/>
              <a:t> </a:t>
            </a:r>
            <a:r>
              <a:rPr lang="fr-FR" dirty="0" err="1"/>
              <a:t>etur</a:t>
            </a:r>
            <a:r>
              <a:rPr lang="fr-FR" dirty="0"/>
              <a:t> </a:t>
            </a:r>
            <a:r>
              <a:rPr lang="fr-FR" dirty="0" err="1"/>
              <a:t>atem</a:t>
            </a:r>
            <a:r>
              <a:rPr lang="fr-FR" dirty="0"/>
              <a:t> </a:t>
            </a:r>
            <a:r>
              <a:rPr lang="fr-FR" dirty="0" err="1"/>
              <a:t>sunt</a:t>
            </a:r>
            <a:r>
              <a:rPr lang="fr-FR" dirty="0"/>
              <a:t>. Il </a:t>
            </a:r>
            <a:r>
              <a:rPr lang="fr-FR" dirty="0" err="1"/>
              <a:t>imod</a:t>
            </a:r>
            <a:r>
              <a:rPr lang="fr-FR" dirty="0"/>
              <a:t> </a:t>
            </a:r>
            <a:r>
              <a:rPr lang="fr-FR" dirty="0" err="1"/>
              <a:t>molor</a:t>
            </a:r>
            <a:r>
              <a:rPr lang="fr-FR" dirty="0"/>
              <a:t> </a:t>
            </a:r>
            <a:r>
              <a:rPr lang="fr-FR" dirty="0" err="1"/>
              <a:t>doloreri</a:t>
            </a:r>
            <a:r>
              <a:rPr lang="fr-FR" dirty="0"/>
              <a:t> alias </a:t>
            </a:r>
            <a:r>
              <a:rPr lang="fr-FR" dirty="0" err="1"/>
              <a:t>dolupta</a:t>
            </a:r>
            <a:r>
              <a:rPr lang="fr-FR" dirty="0"/>
              <a:t> </a:t>
            </a:r>
            <a:r>
              <a:rPr lang="fr-FR" dirty="0" err="1"/>
              <a:t>temquiducim</a:t>
            </a:r>
            <a:r>
              <a:rPr lang="fr-FR" dirty="0"/>
              <a:t> qui as </a:t>
            </a:r>
            <a:r>
              <a:rPr lang="fr-FR" dirty="0" err="1"/>
              <a:t>eaquunda</a:t>
            </a:r>
            <a:r>
              <a:rPr lang="fr-FR" dirty="0"/>
              <a:t> que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exerum</a:t>
            </a:r>
            <a:r>
              <a:rPr lang="fr-FR" dirty="0"/>
              <a:t> </a:t>
            </a:r>
            <a:r>
              <a:rPr lang="fr-FR" dirty="0" err="1"/>
              <a:t>doluptio</a:t>
            </a:r>
            <a:r>
              <a:rPr lang="fr-FR" dirty="0"/>
              <a:t> </a:t>
            </a:r>
            <a:r>
              <a:rPr lang="fr-FR" dirty="0" err="1"/>
              <a:t>odis</a:t>
            </a:r>
            <a:r>
              <a:rPr lang="fr-FR" dirty="0"/>
              <a:t> in </a:t>
            </a:r>
            <a:r>
              <a:rPr lang="fr-FR" dirty="0" err="1"/>
              <a:t>pratquam</a:t>
            </a:r>
            <a:r>
              <a:rPr lang="fr-FR" dirty="0"/>
              <a:t> et </a:t>
            </a:r>
            <a:r>
              <a:rPr lang="fr-FR" dirty="0" err="1"/>
              <a:t>libusap</a:t>
            </a:r>
            <a:r>
              <a:rPr lang="fr-FR" dirty="0"/>
              <a:t> ad et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eaqui</a:t>
            </a:r>
            <a:r>
              <a:rPr lang="fr-FR" dirty="0"/>
              <a:t> </a:t>
            </a:r>
            <a:r>
              <a:rPr lang="fr-FR" dirty="0" err="1"/>
              <a:t>odipsam</a:t>
            </a:r>
            <a:r>
              <a:rPr lang="fr-FR" dirty="0"/>
              <a:t> </a:t>
            </a:r>
            <a:r>
              <a:rPr lang="fr-FR" dirty="0" err="1"/>
              <a:t>exernam</a:t>
            </a:r>
            <a:r>
              <a:rPr lang="fr-FR" dirty="0"/>
              <a:t> </a:t>
            </a:r>
            <a:r>
              <a:rPr lang="fr-FR" dirty="0" err="1"/>
              <a:t>usdanda</a:t>
            </a:r>
            <a:r>
              <a:rPr lang="fr-FR" dirty="0"/>
              <a:t> </a:t>
            </a:r>
            <a:r>
              <a:rPr lang="fr-FR" dirty="0" err="1"/>
              <a:t>nditatus</a:t>
            </a:r>
            <a:r>
              <a:rPr lang="fr-FR" dirty="0"/>
              <a:t> id </a:t>
            </a:r>
            <a:r>
              <a:rPr lang="fr-FR" dirty="0" err="1"/>
              <a:t>etur</a:t>
            </a:r>
            <a:r>
              <a:rPr lang="fr-FR" dirty="0"/>
              <a:t> </a:t>
            </a:r>
            <a:r>
              <a:rPr lang="fr-FR" dirty="0" err="1"/>
              <a:t>sequae</a:t>
            </a:r>
            <a:r>
              <a:rPr lang="fr-FR" dirty="0"/>
              <a:t> </a:t>
            </a:r>
            <a:r>
              <a:rPr lang="fr-FR" dirty="0" err="1"/>
              <a:t>voloren</a:t>
            </a:r>
            <a:r>
              <a:rPr lang="fr-FR" dirty="0"/>
              <a:t> </a:t>
            </a:r>
            <a:r>
              <a:rPr lang="fr-FR" dirty="0" err="1"/>
              <a:t>ihitem</a:t>
            </a:r>
            <a:r>
              <a:rPr lang="fr-FR" dirty="0"/>
              <a:t> </a:t>
            </a:r>
            <a:r>
              <a:rPr lang="fr-FR" dirty="0" err="1"/>
              <a:t>int</a:t>
            </a:r>
            <a:r>
              <a:rPr lang="fr-FR" dirty="0"/>
              <a:t> ut </a:t>
            </a:r>
            <a:r>
              <a:rPr lang="fr-FR" dirty="0" err="1"/>
              <a:t>doluptat</a:t>
            </a:r>
            <a:r>
              <a:rPr lang="fr-FR" dirty="0"/>
              <a:t>.</a:t>
            </a:r>
            <a:br>
              <a:rPr lang="fr-FR" dirty="0"/>
            </a:br>
            <a:endParaRPr lang="fr-FR" dirty="0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BCDA0D95-6A15-F31A-41A0-CED8826127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27657" y="1196521"/>
            <a:ext cx="647700" cy="47625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445EA2C5-9E27-05EE-737F-C3829C78895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27657" y="2027464"/>
            <a:ext cx="500974" cy="28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411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23E37B12-955C-7F5A-4F53-BAA0FBC112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7742"/>
            <a:ext cx="7851592" cy="687342"/>
          </a:xfrm>
          <a:custGeom>
            <a:avLst/>
            <a:gdLst>
              <a:gd name="csX0" fmla="*/ 0 w 7851592"/>
              <a:gd name="csY0" fmla="*/ 0 h 687342"/>
              <a:gd name="csX1" fmla="*/ 7851592 w 7851592"/>
              <a:gd name="csY1" fmla="*/ 0 h 687342"/>
              <a:gd name="csX2" fmla="*/ 7851592 w 7851592"/>
              <a:gd name="csY2" fmla="*/ 687342 h 687342"/>
              <a:gd name="csX3" fmla="*/ 0 w 7851592"/>
              <a:gd name="csY3" fmla="*/ 687342 h 68734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7851592" h="687342">
                <a:moveTo>
                  <a:pt x="0" y="0"/>
                </a:moveTo>
                <a:lnTo>
                  <a:pt x="7851592" y="0"/>
                </a:lnTo>
                <a:lnTo>
                  <a:pt x="7851592" y="687342"/>
                </a:lnTo>
                <a:lnTo>
                  <a:pt x="0" y="687342"/>
                </a:lnTo>
                <a:close/>
              </a:path>
            </a:pathLst>
          </a:custGeom>
        </p:spPr>
      </p:pic>
      <p:sp>
        <p:nvSpPr>
          <p:cNvPr id="9" name="Holder 3">
            <a:extLst>
              <a:ext uri="{FF2B5EF4-FFF2-40B4-BE49-F238E27FC236}">
                <a16:creationId xmlns:a16="http://schemas.microsoft.com/office/drawing/2014/main" id="{E0BB8119-4795-4260-8EF3-732687F14146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453770" y="226577"/>
            <a:ext cx="6717740" cy="2370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800" b="1" smtClean="0">
                <a:solidFill>
                  <a:schemeClr val="bg1"/>
                </a:solidFill>
                <a:effectLst/>
                <a:latin typeface="GEOGROTESQUE-SEMIBOLD" panose="02000000000000000000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Partie 01 : rappel titre partie</a:t>
            </a:r>
          </a:p>
        </p:txBody>
      </p:sp>
      <p:sp>
        <p:nvSpPr>
          <p:cNvPr id="2" name="Holder 3">
            <a:extLst>
              <a:ext uri="{FF2B5EF4-FFF2-40B4-BE49-F238E27FC236}">
                <a16:creationId xmlns:a16="http://schemas.microsoft.com/office/drawing/2014/main" id="{012A0BCB-0C21-514F-F93E-18CD0610EE5C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28891" y="1372612"/>
            <a:ext cx="7122702" cy="4888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3000" b="0" smtClean="0">
                <a:solidFill>
                  <a:schemeClr val="accent4"/>
                </a:solidFill>
                <a:effectLst/>
                <a:latin typeface="GEOGROTESQUE-SEMIBOLD" panose="02000000000000000000" pitchFamily="2" charset="77"/>
              </a:defRPr>
            </a:lvl1pPr>
          </a:lstStyle>
          <a:p>
            <a:r>
              <a:rPr lang="fr-FR" dirty="0"/>
              <a:t>Titre de la slide </a:t>
            </a:r>
            <a:r>
              <a:rPr lang="fr-FR" dirty="0" err="1"/>
              <a:t>lorem</a:t>
            </a:r>
            <a:r>
              <a:rPr lang="fr-FR" dirty="0"/>
              <a:t> ipsum</a:t>
            </a:r>
          </a:p>
        </p:txBody>
      </p:sp>
      <p:sp>
        <p:nvSpPr>
          <p:cNvPr id="6" name="Holder 3">
            <a:extLst>
              <a:ext uri="{FF2B5EF4-FFF2-40B4-BE49-F238E27FC236}">
                <a16:creationId xmlns:a16="http://schemas.microsoft.com/office/drawing/2014/main" id="{425BBE42-F0CF-4C9C-A9B6-A522D2A1590E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28849" y="2145064"/>
            <a:ext cx="3466800" cy="17711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300" b="1" i="0" smtClean="0">
                <a:solidFill>
                  <a:srgbClr val="27B4B0"/>
                </a:solidFill>
                <a:effectLst/>
                <a:latin typeface="Geogrotesque Bd" panose="02000000000000000000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Sous-titre</a:t>
            </a:r>
          </a:p>
        </p:txBody>
      </p:sp>
      <p:sp>
        <p:nvSpPr>
          <p:cNvPr id="10" name="Holder 3">
            <a:extLst>
              <a:ext uri="{FF2B5EF4-FFF2-40B4-BE49-F238E27FC236}">
                <a16:creationId xmlns:a16="http://schemas.microsoft.com/office/drawing/2014/main" id="{97814823-0313-5A0A-A4D1-11C25FAF0B5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401640" y="4238967"/>
            <a:ext cx="3388720" cy="17711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300" b="1" i="0" smtClean="0">
                <a:solidFill>
                  <a:srgbClr val="27B4B0"/>
                </a:solidFill>
                <a:effectLst/>
                <a:latin typeface="Geogrotesque Bd" panose="02000000000000000000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Sous-titre</a:t>
            </a:r>
          </a:p>
        </p:txBody>
      </p:sp>
      <p:sp>
        <p:nvSpPr>
          <p:cNvPr id="11" name="Espace réservé du texte 20">
            <a:extLst>
              <a:ext uri="{FF2B5EF4-FFF2-40B4-BE49-F238E27FC236}">
                <a16:creationId xmlns:a16="http://schemas.microsoft.com/office/drawing/2014/main" id="{12CE3F38-60E2-668C-65ED-EBAD07460CA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01640" y="2555490"/>
            <a:ext cx="3388720" cy="1477514"/>
          </a:xfrm>
        </p:spPr>
        <p:txBody>
          <a:bodyPr lIns="0" tIns="0" rIns="0" bIns="0" numCol="1" spcCol="270000">
            <a:noAutofit/>
          </a:bodyPr>
          <a:lstStyle>
            <a:lvl1pPr marL="12700" indent="-12700">
              <a:lnSpc>
                <a:spcPct val="100000"/>
              </a:lnSpc>
              <a:spcBef>
                <a:spcPts val="0"/>
              </a:spcBef>
              <a:buNone/>
              <a:tabLst/>
              <a:defRPr lang="fr-FR" sz="1300" b="0" i="0" smtClean="0">
                <a:effectLst/>
                <a:latin typeface="GEOGROTESQUE-MEDIUM" panose="02000000000000000000" pitchFamily="2" charset="77"/>
              </a:defRPr>
            </a:lvl1pPr>
          </a:lstStyle>
          <a:p>
            <a:pPr marL="12700" marR="0" lvl="0" indent="-127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Magnihi</a:t>
            </a:r>
            <a:r>
              <a:rPr lang="fr-FR" dirty="0"/>
              <a:t> </a:t>
            </a:r>
            <a:r>
              <a:rPr lang="fr-FR" dirty="0" err="1"/>
              <a:t>liquat</a:t>
            </a:r>
            <a:r>
              <a:rPr lang="fr-FR" dirty="0"/>
              <a:t>. </a:t>
            </a:r>
            <a:r>
              <a:rPr lang="fr-FR" dirty="0" err="1"/>
              <a:t>Volutam</a:t>
            </a:r>
            <a:r>
              <a:rPr lang="fr-FR" dirty="0"/>
              <a:t> et ut </a:t>
            </a:r>
            <a:r>
              <a:rPr lang="fr-FR" dirty="0" err="1"/>
              <a:t>elentem</a:t>
            </a:r>
            <a:r>
              <a:rPr lang="fr-FR" dirty="0"/>
              <a:t> </a:t>
            </a:r>
            <a:r>
              <a:rPr lang="fr-FR" dirty="0" err="1"/>
              <a:t>facest</a:t>
            </a:r>
            <a:r>
              <a:rPr lang="fr-FR" dirty="0"/>
              <a:t> </a:t>
            </a:r>
            <a:r>
              <a:rPr lang="fr-FR" dirty="0" err="1"/>
              <a:t>enimill</a:t>
            </a:r>
            <a:r>
              <a:rPr lang="fr-FR" dirty="0"/>
              <a:t> </a:t>
            </a:r>
            <a:r>
              <a:rPr lang="fr-FR" dirty="0" err="1"/>
              <a:t>uptatquo</a:t>
            </a:r>
            <a:r>
              <a:rPr lang="fr-FR" dirty="0"/>
              <a:t> </a:t>
            </a:r>
            <a:r>
              <a:rPr lang="fr-FR" dirty="0" err="1"/>
              <a:t>del</a:t>
            </a:r>
            <a:r>
              <a:rPr lang="fr-FR" dirty="0"/>
              <a:t> et </a:t>
            </a:r>
            <a:r>
              <a:rPr lang="fr-FR" dirty="0" err="1"/>
              <a:t>exerio</a:t>
            </a:r>
            <a:r>
              <a:rPr lang="fr-FR" dirty="0"/>
              <a:t> </a:t>
            </a:r>
            <a:r>
              <a:rPr lang="fr-FR" dirty="0" err="1"/>
              <a:t>essit</a:t>
            </a:r>
            <a:r>
              <a:rPr lang="fr-FR" dirty="0"/>
              <a:t> </a:t>
            </a:r>
            <a:r>
              <a:rPr lang="fr-FR" dirty="0" err="1"/>
              <a:t>maximin</a:t>
            </a:r>
            <a:r>
              <a:rPr lang="fr-FR" dirty="0"/>
              <a:t> </a:t>
            </a:r>
            <a:r>
              <a:rPr lang="fr-FR" dirty="0" err="1"/>
              <a:t>totatur</a:t>
            </a:r>
            <a:r>
              <a:rPr lang="fr-FR" dirty="0"/>
              <a:t> </a:t>
            </a:r>
            <a:r>
              <a:rPr lang="fr-FR" dirty="0" err="1"/>
              <a:t>enimusc</a:t>
            </a:r>
            <a:r>
              <a:rPr lang="fr-FR" dirty="0"/>
              <a:t> </a:t>
            </a:r>
            <a:r>
              <a:rPr lang="fr-FR" dirty="0" err="1"/>
              <a:t>iliquis</a:t>
            </a:r>
            <a:r>
              <a:rPr lang="fr-FR" dirty="0"/>
              <a:t> </a:t>
            </a:r>
            <a:r>
              <a:rPr lang="fr-FR" dirty="0" err="1"/>
              <a:t>solorepe</a:t>
            </a:r>
            <a:r>
              <a:rPr lang="fr-FR" dirty="0"/>
              <a:t> que </a:t>
            </a:r>
            <a:r>
              <a:rPr lang="fr-FR" dirty="0" err="1"/>
              <a:t>pel</a:t>
            </a:r>
            <a:r>
              <a:rPr lang="fr-FR" dirty="0"/>
              <a:t> </a:t>
            </a:r>
            <a:r>
              <a:rPr lang="fr-FR" dirty="0" err="1"/>
              <a:t>imi</a:t>
            </a:r>
            <a:r>
              <a:rPr lang="fr-FR" dirty="0"/>
              <a:t>, </a:t>
            </a:r>
            <a:r>
              <a:rPr lang="fr-FR" dirty="0" err="1"/>
              <a:t>verrum</a:t>
            </a:r>
            <a:r>
              <a:rPr lang="fr-FR" dirty="0"/>
              <a:t> </a:t>
            </a:r>
            <a:r>
              <a:rPr lang="fr-FR" dirty="0" err="1"/>
              <a:t>cus</a:t>
            </a:r>
            <a:r>
              <a:rPr lang="fr-FR" dirty="0"/>
              <a:t> </a:t>
            </a:r>
            <a:r>
              <a:rPr lang="fr-FR" dirty="0" err="1"/>
              <a:t>pratempos</a:t>
            </a:r>
            <a:r>
              <a:rPr lang="fr-FR" dirty="0"/>
              <a:t> non </a:t>
            </a:r>
            <a:r>
              <a:rPr lang="fr-FR" dirty="0" err="1"/>
              <a:t>culliatem</a:t>
            </a:r>
            <a:r>
              <a:rPr lang="fr-FR" dirty="0"/>
              <a:t> </a:t>
            </a:r>
            <a:r>
              <a:rPr lang="fr-FR" dirty="0" err="1"/>
              <a:t>quiscimet</a:t>
            </a:r>
            <a:r>
              <a:rPr lang="fr-FR" dirty="0"/>
              <a:t> </a:t>
            </a:r>
            <a:r>
              <a:rPr lang="fr-FR" dirty="0" err="1"/>
              <a:t>volenihit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volorem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, que </a:t>
            </a:r>
            <a:r>
              <a:rPr lang="fr-FR" dirty="0" err="1"/>
              <a:t>nonseque</a:t>
            </a:r>
            <a:r>
              <a:rPr lang="fr-FR" dirty="0"/>
              <a:t> </a:t>
            </a:r>
            <a:r>
              <a:rPr lang="fr-FR" dirty="0" err="1"/>
              <a:t>nonet</a:t>
            </a:r>
            <a:r>
              <a:rPr lang="fr-FR" dirty="0"/>
              <a:t> mi, </a:t>
            </a:r>
            <a:r>
              <a:rPr lang="fr-FR" dirty="0" err="1"/>
              <a:t>sedit</a:t>
            </a:r>
            <a:r>
              <a:rPr lang="fr-FR" dirty="0"/>
              <a:t> </a:t>
            </a:r>
            <a:r>
              <a:rPr lang="fr-FR" dirty="0" err="1"/>
              <a:t>liquod</a:t>
            </a:r>
            <a:r>
              <a:rPr lang="fr-FR" dirty="0"/>
              <a:t> </a:t>
            </a:r>
            <a:r>
              <a:rPr lang="fr-FR" dirty="0" err="1"/>
              <a:t>moluptaquam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serupti</a:t>
            </a:r>
            <a:r>
              <a:rPr lang="fr-FR" dirty="0"/>
              <a:t> </a:t>
            </a:r>
            <a:r>
              <a:rPr lang="fr-FR" dirty="0" err="1"/>
              <a:t>onsendus</a:t>
            </a:r>
            <a:r>
              <a:rPr lang="fr-FR" dirty="0"/>
              <a:t>.</a:t>
            </a:r>
          </a:p>
        </p:txBody>
      </p:sp>
      <p:sp>
        <p:nvSpPr>
          <p:cNvPr id="12" name="Espace réservé du texte 20">
            <a:extLst>
              <a:ext uri="{FF2B5EF4-FFF2-40B4-BE49-F238E27FC236}">
                <a16:creationId xmlns:a16="http://schemas.microsoft.com/office/drawing/2014/main" id="{BAD4A8D0-7F2A-AF25-F87B-8187A202908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8850" y="2555490"/>
            <a:ext cx="3590389" cy="3291273"/>
          </a:xfrm>
        </p:spPr>
        <p:txBody>
          <a:bodyPr lIns="0" tIns="0" rIns="0" bIns="0" numCol="1" spcCol="270000">
            <a:noAutofit/>
          </a:bodyPr>
          <a:lstStyle>
            <a:lvl1pPr marL="12700" indent="-12700">
              <a:lnSpc>
                <a:spcPct val="100000"/>
              </a:lnSpc>
              <a:spcBef>
                <a:spcPts val="0"/>
              </a:spcBef>
              <a:buNone/>
              <a:tabLst/>
              <a:defRPr lang="fr-FR" sz="1300" b="0" i="0" smtClean="0">
                <a:effectLst/>
                <a:latin typeface="GEOGROTESQUE-MEDIUM" panose="02000000000000000000" pitchFamily="2" charset="77"/>
              </a:defRPr>
            </a:lvl1pPr>
          </a:lstStyle>
          <a:p>
            <a:pPr marL="12700" marR="0" lvl="0" indent="-127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Texte courant nem con </a:t>
            </a:r>
            <a:r>
              <a:rPr lang="fr-FR" dirty="0" err="1"/>
              <a:t>excepud</a:t>
            </a:r>
            <a:r>
              <a:rPr lang="fr-FR" dirty="0"/>
              <a:t> </a:t>
            </a:r>
            <a:r>
              <a:rPr lang="fr-FR" dirty="0" err="1"/>
              <a:t>andistr</a:t>
            </a:r>
            <a:r>
              <a:rPr lang="fr-FR" dirty="0"/>
              <a:t> </a:t>
            </a:r>
            <a:r>
              <a:rPr lang="fr-FR" dirty="0" err="1"/>
              <a:t>umquatas</a:t>
            </a:r>
            <a:r>
              <a:rPr lang="fr-FR" dirty="0"/>
              <a:t> </a:t>
            </a:r>
            <a:r>
              <a:rPr lang="fr-FR" dirty="0" err="1"/>
              <a:t>remporumqui</a:t>
            </a:r>
            <a:r>
              <a:rPr lang="fr-FR" dirty="0"/>
              <a:t> </a:t>
            </a:r>
            <a:r>
              <a:rPr lang="fr-FR" dirty="0" err="1"/>
              <a:t>odi</a:t>
            </a:r>
            <a:r>
              <a:rPr lang="fr-FR" dirty="0"/>
              <a:t> </a:t>
            </a:r>
            <a:r>
              <a:rPr lang="fr-FR" dirty="0" err="1"/>
              <a:t>doluptas</a:t>
            </a:r>
            <a:r>
              <a:rPr lang="fr-FR" dirty="0"/>
              <a:t> </a:t>
            </a:r>
            <a:r>
              <a:rPr lang="fr-FR" dirty="0" err="1"/>
              <a:t>adion</a:t>
            </a:r>
            <a:r>
              <a:rPr lang="fr-FR" dirty="0"/>
              <a:t> nem </a:t>
            </a:r>
            <a:r>
              <a:rPr lang="fr-FR" dirty="0" err="1"/>
              <a:t>reculpa</a:t>
            </a:r>
            <a:r>
              <a:rPr lang="fr-FR" dirty="0"/>
              <a:t> </a:t>
            </a:r>
            <a:r>
              <a:rPr lang="fr-FR" dirty="0" err="1"/>
              <a:t>rchilias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secerum</a:t>
            </a:r>
            <a:r>
              <a:rPr lang="fr-FR" dirty="0"/>
              <a:t> </a:t>
            </a:r>
            <a:r>
              <a:rPr lang="fr-FR" dirty="0" err="1"/>
              <a:t>eossintotat</a:t>
            </a:r>
            <a:r>
              <a:rPr lang="fr-FR" dirty="0"/>
              <a:t> </a:t>
            </a:r>
            <a:r>
              <a:rPr lang="fr-FR" dirty="0" err="1"/>
              <a:t>doluptatur</a:t>
            </a:r>
            <a:r>
              <a:rPr lang="fr-FR" dirty="0"/>
              <a:t>,      </a:t>
            </a:r>
            <a:r>
              <a:rPr lang="fr-FR" dirty="0" err="1"/>
              <a:t>cus</a:t>
            </a:r>
            <a:r>
              <a:rPr lang="fr-FR" dirty="0"/>
              <a:t> </a:t>
            </a:r>
            <a:r>
              <a:rPr lang="fr-FR" dirty="0" err="1"/>
              <a:t>etur</a:t>
            </a:r>
            <a:r>
              <a:rPr lang="fr-FR" dirty="0"/>
              <a:t> </a:t>
            </a:r>
            <a:r>
              <a:rPr lang="fr-FR" dirty="0" err="1"/>
              <a:t>atem</a:t>
            </a:r>
            <a:r>
              <a:rPr lang="fr-FR" dirty="0"/>
              <a:t> </a:t>
            </a:r>
            <a:r>
              <a:rPr lang="fr-FR" dirty="0" err="1"/>
              <a:t>sunt</a:t>
            </a:r>
            <a:r>
              <a:rPr lang="fr-FR" dirty="0"/>
              <a:t>. Il </a:t>
            </a:r>
            <a:r>
              <a:rPr lang="fr-FR" dirty="0" err="1"/>
              <a:t>imod</a:t>
            </a:r>
            <a:r>
              <a:rPr lang="fr-FR" dirty="0"/>
              <a:t> </a:t>
            </a:r>
            <a:r>
              <a:rPr lang="fr-FR" dirty="0" err="1"/>
              <a:t>molor</a:t>
            </a:r>
            <a:r>
              <a:rPr lang="fr-FR" dirty="0"/>
              <a:t> ad et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eaqui</a:t>
            </a:r>
            <a:r>
              <a:rPr lang="fr-FR" dirty="0"/>
              <a:t> </a:t>
            </a:r>
            <a:r>
              <a:rPr lang="fr-FR" dirty="0" err="1"/>
              <a:t>odipsam</a:t>
            </a:r>
            <a:r>
              <a:rPr lang="fr-FR" dirty="0"/>
              <a:t> </a:t>
            </a:r>
            <a:r>
              <a:rPr lang="fr-FR" dirty="0" err="1"/>
              <a:t>exernam</a:t>
            </a:r>
            <a:r>
              <a:rPr lang="fr-FR" dirty="0"/>
              <a:t> </a:t>
            </a:r>
            <a:r>
              <a:rPr lang="fr-FR" dirty="0" err="1"/>
              <a:t>usdanda</a:t>
            </a:r>
            <a:r>
              <a:rPr lang="fr-FR" dirty="0"/>
              <a:t> </a:t>
            </a:r>
            <a:r>
              <a:rPr lang="fr-FR" dirty="0" err="1"/>
              <a:t>nditatus</a:t>
            </a:r>
            <a:r>
              <a:rPr lang="fr-FR" dirty="0"/>
              <a:t> id </a:t>
            </a:r>
            <a:r>
              <a:rPr lang="fr-FR" dirty="0" err="1"/>
              <a:t>etur</a:t>
            </a:r>
            <a:r>
              <a:rPr lang="fr-FR" dirty="0"/>
              <a:t> </a:t>
            </a:r>
            <a:r>
              <a:rPr lang="fr-FR" dirty="0" err="1"/>
              <a:t>sequae</a:t>
            </a:r>
            <a:r>
              <a:rPr lang="fr-FR" dirty="0"/>
              <a:t> </a:t>
            </a:r>
            <a:r>
              <a:rPr lang="fr-FR" dirty="0" err="1"/>
              <a:t>voloren</a:t>
            </a:r>
            <a:r>
              <a:rPr lang="fr-FR" dirty="0"/>
              <a:t> </a:t>
            </a:r>
            <a:r>
              <a:rPr lang="fr-FR" dirty="0" err="1"/>
              <a:t>ihitem</a:t>
            </a:r>
            <a:r>
              <a:rPr lang="fr-FR" dirty="0"/>
              <a:t> </a:t>
            </a:r>
            <a:r>
              <a:rPr lang="fr-FR" dirty="0" err="1"/>
              <a:t>int</a:t>
            </a:r>
            <a:r>
              <a:rPr lang="fr-FR" dirty="0"/>
              <a:t> ut </a:t>
            </a:r>
            <a:r>
              <a:rPr lang="fr-FR" dirty="0" err="1"/>
              <a:t>doluptat</a:t>
            </a:r>
            <a:r>
              <a:rPr lang="fr-FR" dirty="0"/>
              <a:t>.</a:t>
            </a:r>
            <a:br>
              <a:rPr lang="fr-FR" dirty="0"/>
            </a:br>
            <a:br>
              <a:rPr lang="fr-FR" dirty="0"/>
            </a:br>
            <a:r>
              <a:rPr lang="fr-FR" dirty="0"/>
              <a:t>Am </a:t>
            </a:r>
            <a:r>
              <a:rPr lang="fr-FR" dirty="0" err="1"/>
              <a:t>iliam</a:t>
            </a:r>
            <a:r>
              <a:rPr lang="fr-FR" dirty="0"/>
              <a:t>, </a:t>
            </a:r>
            <a:r>
              <a:rPr lang="fr-FR" dirty="0" err="1"/>
              <a:t>officaeped</a:t>
            </a:r>
            <a:r>
              <a:rPr lang="fr-FR" dirty="0"/>
              <a:t> quia net </a:t>
            </a:r>
            <a:r>
              <a:rPr lang="fr-FR" dirty="0" err="1"/>
              <a:t>doloreri</a:t>
            </a:r>
            <a:r>
              <a:rPr lang="fr-FR" dirty="0"/>
              <a:t> alias </a:t>
            </a:r>
            <a:r>
              <a:rPr lang="fr-FR" dirty="0" err="1"/>
              <a:t>dolupta</a:t>
            </a:r>
            <a:r>
              <a:rPr lang="fr-FR" dirty="0"/>
              <a:t> </a:t>
            </a:r>
            <a:r>
              <a:rPr lang="fr-FR" dirty="0" err="1"/>
              <a:t>temquiducim</a:t>
            </a:r>
            <a:r>
              <a:rPr lang="fr-FR" dirty="0"/>
              <a:t> qui as </a:t>
            </a:r>
            <a:r>
              <a:rPr lang="fr-FR" dirty="0" err="1"/>
              <a:t>eaquunda</a:t>
            </a:r>
            <a:r>
              <a:rPr lang="fr-FR" dirty="0"/>
              <a:t> que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exerum</a:t>
            </a:r>
            <a:r>
              <a:rPr lang="fr-FR" dirty="0"/>
              <a:t> </a:t>
            </a:r>
            <a:r>
              <a:rPr lang="fr-FR" dirty="0" err="1"/>
              <a:t>doluptio</a:t>
            </a:r>
            <a:r>
              <a:rPr lang="fr-FR" dirty="0"/>
              <a:t> </a:t>
            </a:r>
            <a:r>
              <a:rPr lang="fr-FR" dirty="0" err="1"/>
              <a:t>odis</a:t>
            </a:r>
            <a:r>
              <a:rPr lang="fr-FR" dirty="0"/>
              <a:t> in </a:t>
            </a:r>
            <a:r>
              <a:rPr lang="fr-FR" dirty="0" err="1"/>
              <a:t>pratquam</a:t>
            </a:r>
            <a:r>
              <a:rPr lang="fr-FR" dirty="0"/>
              <a:t> et </a:t>
            </a:r>
            <a:r>
              <a:rPr lang="fr-FR" dirty="0" err="1"/>
              <a:t>libusap</a:t>
            </a:r>
            <a:r>
              <a:rPr lang="fr-FR" dirty="0"/>
              <a:t> </a:t>
            </a:r>
            <a:r>
              <a:rPr lang="fr-FR" dirty="0" err="1"/>
              <a:t>itatis</a:t>
            </a:r>
            <a:r>
              <a:rPr lang="fr-FR" dirty="0"/>
              <a:t> </a:t>
            </a:r>
            <a:r>
              <a:rPr lang="fr-FR" dirty="0" err="1"/>
              <a:t>andam</a:t>
            </a:r>
            <a:r>
              <a:rPr lang="fr-FR" dirty="0"/>
              <a:t>, quid </a:t>
            </a:r>
            <a:r>
              <a:rPr lang="fr-FR" dirty="0" err="1"/>
              <a:t>untus</a:t>
            </a:r>
            <a:r>
              <a:rPr lang="fr-FR" dirty="0"/>
              <a:t>, nus nos </a:t>
            </a:r>
            <a:r>
              <a:rPr lang="fr-FR" dirty="0" err="1"/>
              <a:t>apitibeaque</a:t>
            </a:r>
            <a:r>
              <a:rPr lang="fr-FR" dirty="0"/>
              <a:t> </a:t>
            </a:r>
            <a:r>
              <a:rPr lang="fr-FR" dirty="0" err="1"/>
              <a:t>nonseniat</a:t>
            </a:r>
            <a:r>
              <a:rPr lang="fr-FR" dirty="0"/>
              <a:t> la </a:t>
            </a:r>
            <a:r>
              <a:rPr lang="fr-FR" dirty="0" err="1"/>
              <a:t>volum</a:t>
            </a:r>
            <a:r>
              <a:rPr lang="fr-FR" dirty="0"/>
              <a:t> </a:t>
            </a:r>
            <a:r>
              <a:rPr lang="fr-FR" dirty="0" err="1"/>
              <a:t>enisquia</a:t>
            </a:r>
            <a:r>
              <a:rPr lang="fr-FR" dirty="0"/>
              <a:t>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ipsame</a:t>
            </a:r>
            <a:r>
              <a:rPr lang="fr-FR" dirty="0"/>
              <a:t> </a:t>
            </a:r>
            <a:r>
              <a:rPr lang="fr-FR" dirty="0" err="1"/>
              <a:t>velitis</a:t>
            </a:r>
            <a:r>
              <a:rPr lang="fr-FR" dirty="0"/>
              <a:t> ut </a:t>
            </a:r>
            <a:r>
              <a:rPr lang="fr-FR" dirty="0" err="1"/>
              <a:t>doloria</a:t>
            </a:r>
            <a:r>
              <a:rPr lang="fr-FR" dirty="0"/>
              <a:t> </a:t>
            </a:r>
            <a:r>
              <a:rPr lang="fr-FR" dirty="0" err="1"/>
              <a:t>ped</a:t>
            </a:r>
            <a:r>
              <a:rPr lang="fr-FR" dirty="0"/>
              <a:t> qui </a:t>
            </a:r>
            <a:r>
              <a:rPr lang="fr-FR" dirty="0" err="1"/>
              <a:t>consecatur</a:t>
            </a:r>
            <a:r>
              <a:rPr lang="fr-FR" dirty="0"/>
              <a:t>, si </a:t>
            </a:r>
            <a:r>
              <a:rPr lang="fr-FR" dirty="0" err="1"/>
              <a:t>corem</a:t>
            </a:r>
            <a:r>
              <a:rPr lang="fr-FR" dirty="0"/>
              <a:t> </a:t>
            </a:r>
            <a:r>
              <a:rPr lang="fr-FR" dirty="0" err="1"/>
              <a:t>nonseditat</a:t>
            </a:r>
            <a:r>
              <a:rPr lang="fr-FR" dirty="0"/>
              <a:t> </a:t>
            </a:r>
            <a:r>
              <a:rPr lang="fr-FR" dirty="0" err="1"/>
              <a:t>illeste</a:t>
            </a:r>
            <a:r>
              <a:rPr lang="fr-FR" dirty="0"/>
              <a:t> </a:t>
            </a:r>
            <a:r>
              <a:rPr lang="fr-FR" dirty="0" err="1"/>
              <a:t>mposam</a:t>
            </a:r>
            <a:r>
              <a:rPr lang="fr-FR" dirty="0"/>
              <a:t> </a:t>
            </a:r>
            <a:r>
              <a:rPr lang="fr-FR" dirty="0" err="1"/>
              <a:t>eost</a:t>
            </a:r>
            <a:r>
              <a:rPr lang="fr-FR" dirty="0"/>
              <a:t> </a:t>
            </a:r>
            <a:r>
              <a:rPr lang="fr-FR" dirty="0" err="1"/>
              <a:t>aliqui</a:t>
            </a:r>
            <a:r>
              <a:rPr lang="fr-FR" dirty="0"/>
              <a:t> cor </a:t>
            </a:r>
            <a:r>
              <a:rPr lang="fr-FR" dirty="0" err="1"/>
              <a:t>odis</a:t>
            </a:r>
            <a:r>
              <a:rPr lang="fr-FR" dirty="0"/>
              <a:t> in </a:t>
            </a:r>
            <a:r>
              <a:rPr lang="fr-FR" dirty="0" err="1"/>
              <a:t>pratquam</a:t>
            </a:r>
            <a:r>
              <a:rPr lang="fr-FR" dirty="0"/>
              <a:t> et </a:t>
            </a:r>
            <a:r>
              <a:rPr lang="fr-FR" dirty="0" err="1"/>
              <a:t>libusap</a:t>
            </a:r>
            <a:r>
              <a:rPr lang="fr-FR" dirty="0"/>
              <a:t> </a:t>
            </a:r>
            <a:r>
              <a:rPr lang="fr-FR" dirty="0" err="1"/>
              <a:t>itatis</a:t>
            </a:r>
            <a:r>
              <a:rPr lang="fr-FR" dirty="0"/>
              <a:t> </a:t>
            </a:r>
            <a:r>
              <a:rPr lang="fr-FR" dirty="0" err="1"/>
              <a:t>andam</a:t>
            </a:r>
            <a:r>
              <a:rPr lang="fr-FR" dirty="0"/>
              <a:t>, quid </a:t>
            </a:r>
            <a:r>
              <a:rPr lang="fr-FR" dirty="0" err="1"/>
              <a:t>untus</a:t>
            </a:r>
            <a:r>
              <a:rPr lang="fr-FR" dirty="0"/>
              <a:t>, nus nos </a:t>
            </a:r>
            <a:r>
              <a:rPr lang="fr-FR" dirty="0" err="1"/>
              <a:t>apitib</a:t>
            </a:r>
            <a:r>
              <a:rPr lang="fr-FR" dirty="0"/>
              <a:t> </a:t>
            </a:r>
            <a:r>
              <a:rPr lang="fr-FR" dirty="0" err="1"/>
              <a:t>exerum</a:t>
            </a:r>
            <a:r>
              <a:rPr lang="fr-FR" dirty="0"/>
              <a:t> </a:t>
            </a:r>
            <a:r>
              <a:rPr lang="fr-FR" dirty="0" err="1"/>
              <a:t>doluptio</a:t>
            </a:r>
            <a:r>
              <a:rPr lang="fr-FR" dirty="0"/>
              <a:t> </a:t>
            </a:r>
            <a:r>
              <a:rPr lang="fr-FR" dirty="0" err="1"/>
              <a:t>velitis</a:t>
            </a:r>
            <a:r>
              <a:rPr lang="fr-FR" dirty="0"/>
              <a:t> ut </a:t>
            </a:r>
            <a:r>
              <a:rPr lang="fr-FR" dirty="0" err="1"/>
              <a:t>doloria</a:t>
            </a:r>
            <a:r>
              <a:rPr lang="fr-FR" dirty="0"/>
              <a:t> </a:t>
            </a:r>
            <a:r>
              <a:rPr lang="fr-FR" dirty="0" err="1"/>
              <a:t>ped</a:t>
            </a:r>
            <a:r>
              <a:rPr lang="fr-FR" dirty="0"/>
              <a:t> qui </a:t>
            </a:r>
            <a:r>
              <a:rPr lang="fr-FR" dirty="0" err="1"/>
              <a:t>consecatur</a:t>
            </a:r>
            <a:r>
              <a:rPr lang="fr-FR" dirty="0"/>
              <a:t>.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D4AFB6D3-F5E5-C3CF-E7AD-6F1B22B6F36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01640" y="4502785"/>
            <a:ext cx="3388720" cy="1343978"/>
          </a:xfrm>
        </p:spPr>
        <p:txBody>
          <a:bodyPr lIns="0" tIns="0" rIns="0" bIns="0">
            <a:noAutofit/>
          </a:bodyPr>
          <a:lstStyle>
            <a:lvl1pPr marL="90488" marR="0" indent="-9048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0000"/>
              <a:buFont typeface="Arial" panose="020B0604020202020204" pitchFamily="34" charset="0"/>
              <a:buChar char="•"/>
              <a:tabLst/>
              <a:defRPr sz="1300" b="0" i="0">
                <a:latin typeface="GEOGROTESQUE-MEDIUM" panose="02000000000000000000" pitchFamily="2" charset="77"/>
              </a:defRPr>
            </a:lvl1pPr>
          </a:lstStyle>
          <a:p>
            <a:pPr marL="90488" marR="0" lvl="0" indent="-904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50000"/>
              <a:buFont typeface="Arial" panose="020B0604020202020204" pitchFamily="34" charset="0"/>
              <a:buChar char="•"/>
              <a:tabLst/>
              <a:defRPr/>
            </a:pPr>
            <a:r>
              <a:rPr lang="fr-FR" dirty="0" err="1"/>
              <a:t>Volutam</a:t>
            </a:r>
            <a:r>
              <a:rPr lang="fr-FR" dirty="0"/>
              <a:t> et ut </a:t>
            </a:r>
            <a:r>
              <a:rPr lang="fr-FR" dirty="0" err="1"/>
              <a:t>elentem</a:t>
            </a:r>
            <a:r>
              <a:rPr lang="fr-FR" dirty="0"/>
              <a:t> </a:t>
            </a:r>
            <a:r>
              <a:rPr lang="fr-FR" dirty="0" err="1"/>
              <a:t>facest</a:t>
            </a:r>
            <a:r>
              <a:rPr lang="fr-FR" dirty="0"/>
              <a:t> </a:t>
            </a:r>
            <a:r>
              <a:rPr lang="fr-FR" dirty="0" err="1"/>
              <a:t>enimill</a:t>
            </a:r>
            <a:r>
              <a:rPr lang="fr-FR" dirty="0"/>
              <a:t> </a:t>
            </a:r>
            <a:r>
              <a:rPr lang="fr-FR" dirty="0" err="1"/>
              <a:t>uptato</a:t>
            </a:r>
            <a:br>
              <a:rPr lang="fr-FR" dirty="0"/>
            </a:br>
            <a:r>
              <a:rPr lang="fr-FR" dirty="0" err="1"/>
              <a:t>Volutam</a:t>
            </a:r>
            <a:r>
              <a:rPr lang="fr-FR" dirty="0"/>
              <a:t> et ut </a:t>
            </a:r>
            <a:r>
              <a:rPr lang="fr-FR" dirty="0" err="1"/>
              <a:t>elentem</a:t>
            </a:r>
            <a:r>
              <a:rPr lang="fr-FR" dirty="0"/>
              <a:t> </a:t>
            </a:r>
            <a:r>
              <a:rPr lang="fr-FR" dirty="0" err="1"/>
              <a:t>facest</a:t>
            </a:r>
            <a:r>
              <a:rPr lang="fr-FR" dirty="0"/>
              <a:t> </a:t>
            </a:r>
            <a:r>
              <a:rPr lang="fr-FR" dirty="0" err="1"/>
              <a:t>enimill</a:t>
            </a:r>
            <a:r>
              <a:rPr lang="fr-FR" dirty="0"/>
              <a:t> </a:t>
            </a:r>
            <a:r>
              <a:rPr lang="fr-FR" dirty="0" err="1"/>
              <a:t>uptato</a:t>
            </a:r>
            <a:br>
              <a:rPr lang="fr-FR" dirty="0"/>
            </a:br>
            <a:r>
              <a:rPr lang="fr-FR" dirty="0" err="1"/>
              <a:t>Volutam</a:t>
            </a:r>
            <a:r>
              <a:rPr lang="fr-FR" dirty="0"/>
              <a:t> et ut </a:t>
            </a:r>
            <a:r>
              <a:rPr lang="fr-FR" dirty="0" err="1"/>
              <a:t>elentem</a:t>
            </a:r>
            <a:r>
              <a:rPr lang="fr-FR" dirty="0"/>
              <a:t> </a:t>
            </a:r>
            <a:r>
              <a:rPr lang="fr-FR" dirty="0" err="1"/>
              <a:t>facest</a:t>
            </a:r>
            <a:r>
              <a:rPr lang="fr-FR" dirty="0"/>
              <a:t> </a:t>
            </a:r>
            <a:r>
              <a:rPr lang="fr-FR" dirty="0" err="1"/>
              <a:t>enimill</a:t>
            </a:r>
            <a:r>
              <a:rPr lang="fr-FR" dirty="0"/>
              <a:t> </a:t>
            </a:r>
            <a:r>
              <a:rPr lang="fr-FR" dirty="0" err="1"/>
              <a:t>uptato</a:t>
            </a:r>
            <a:br>
              <a:rPr lang="fr-FR" dirty="0"/>
            </a:br>
            <a:r>
              <a:rPr lang="fr-FR" dirty="0" err="1"/>
              <a:t>Volutam</a:t>
            </a:r>
            <a:r>
              <a:rPr lang="fr-FR" dirty="0"/>
              <a:t> et ut </a:t>
            </a:r>
            <a:r>
              <a:rPr lang="fr-FR" dirty="0" err="1"/>
              <a:t>elentem</a:t>
            </a:r>
            <a:r>
              <a:rPr lang="fr-FR" dirty="0"/>
              <a:t> </a:t>
            </a:r>
            <a:r>
              <a:rPr lang="fr-FR" dirty="0" err="1"/>
              <a:t>facest</a:t>
            </a:r>
            <a:r>
              <a:rPr lang="fr-FR" dirty="0"/>
              <a:t> </a:t>
            </a:r>
            <a:r>
              <a:rPr lang="fr-FR" dirty="0" err="1"/>
              <a:t>enimill</a:t>
            </a:r>
            <a:r>
              <a:rPr lang="fr-FR" dirty="0"/>
              <a:t> </a:t>
            </a:r>
            <a:r>
              <a:rPr lang="fr-FR" dirty="0" err="1"/>
              <a:t>uptato</a:t>
            </a:r>
            <a:br>
              <a:rPr lang="fr-FR" dirty="0"/>
            </a:br>
            <a:r>
              <a:rPr lang="fr-FR" dirty="0" err="1"/>
              <a:t>Volutam</a:t>
            </a:r>
            <a:r>
              <a:rPr lang="fr-FR" dirty="0"/>
              <a:t> et ut </a:t>
            </a:r>
            <a:r>
              <a:rPr lang="fr-FR" dirty="0" err="1"/>
              <a:t>elentem</a:t>
            </a:r>
            <a:r>
              <a:rPr lang="fr-FR" dirty="0"/>
              <a:t> </a:t>
            </a:r>
            <a:r>
              <a:rPr lang="fr-FR" dirty="0" err="1"/>
              <a:t>facest</a:t>
            </a:r>
            <a:r>
              <a:rPr lang="fr-FR" dirty="0"/>
              <a:t> </a:t>
            </a:r>
            <a:r>
              <a:rPr lang="fr-FR" dirty="0" err="1"/>
              <a:t>enimill</a:t>
            </a:r>
            <a:r>
              <a:rPr lang="fr-FR" dirty="0"/>
              <a:t> </a:t>
            </a:r>
            <a:r>
              <a:rPr lang="fr-FR" dirty="0" err="1"/>
              <a:t>uptato</a:t>
            </a:r>
            <a:br>
              <a:rPr lang="fr-FR" dirty="0"/>
            </a:br>
            <a:r>
              <a:rPr lang="fr-FR" dirty="0" err="1"/>
              <a:t>Volutam</a:t>
            </a:r>
            <a:r>
              <a:rPr lang="fr-FR" dirty="0"/>
              <a:t> et ut </a:t>
            </a:r>
            <a:r>
              <a:rPr lang="fr-FR" dirty="0" err="1"/>
              <a:t>elentem</a:t>
            </a:r>
            <a:r>
              <a:rPr lang="fr-FR" dirty="0"/>
              <a:t> </a:t>
            </a:r>
            <a:r>
              <a:rPr lang="fr-FR" dirty="0" err="1"/>
              <a:t>facest</a:t>
            </a:r>
            <a:r>
              <a:rPr lang="fr-FR" dirty="0"/>
              <a:t> </a:t>
            </a:r>
            <a:r>
              <a:rPr lang="fr-FR" dirty="0" err="1"/>
              <a:t>enimill</a:t>
            </a:r>
            <a:r>
              <a:rPr lang="fr-FR" dirty="0"/>
              <a:t> </a:t>
            </a:r>
            <a:r>
              <a:rPr lang="fr-FR" dirty="0" err="1"/>
              <a:t>uptato</a:t>
            </a:r>
            <a:br>
              <a:rPr lang="fr-FR" dirty="0"/>
            </a:br>
            <a:r>
              <a:rPr lang="fr-FR" dirty="0" err="1"/>
              <a:t>Volutam</a:t>
            </a:r>
            <a:r>
              <a:rPr lang="fr-FR" dirty="0"/>
              <a:t> et ut </a:t>
            </a:r>
            <a:r>
              <a:rPr lang="fr-FR" dirty="0" err="1"/>
              <a:t>elentem</a:t>
            </a:r>
            <a:r>
              <a:rPr lang="fr-FR" dirty="0"/>
              <a:t> </a:t>
            </a:r>
            <a:r>
              <a:rPr lang="fr-FR" dirty="0" err="1"/>
              <a:t>facest</a:t>
            </a:r>
            <a:r>
              <a:rPr lang="fr-FR" dirty="0"/>
              <a:t> </a:t>
            </a:r>
            <a:r>
              <a:rPr lang="fr-FR" dirty="0" err="1"/>
              <a:t>enimill</a:t>
            </a:r>
            <a:r>
              <a:rPr lang="fr-FR" dirty="0"/>
              <a:t> </a:t>
            </a:r>
            <a:r>
              <a:rPr lang="fr-FR" dirty="0" err="1"/>
              <a:t>uptato</a:t>
            </a:r>
            <a:endParaRPr lang="fr-FR" dirty="0"/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0C088236-92CF-D1C7-0C4F-98605F7C75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9160" b="86957"/>
          <a:stretch>
            <a:fillRect/>
          </a:stretch>
        </p:blipFill>
        <p:spPr>
          <a:xfrm>
            <a:off x="8568166" y="4828814"/>
            <a:ext cx="3388721" cy="2029186"/>
          </a:xfrm>
          <a:custGeom>
            <a:avLst/>
            <a:gdLst>
              <a:gd name="csX0" fmla="*/ 0 w 3657600"/>
              <a:gd name="csY0" fmla="*/ 0 h 894475"/>
              <a:gd name="csX1" fmla="*/ 3657600 w 3657600"/>
              <a:gd name="csY1" fmla="*/ 0 h 894475"/>
              <a:gd name="csX2" fmla="*/ 3657600 w 3657600"/>
              <a:gd name="csY2" fmla="*/ 894475 h 894475"/>
              <a:gd name="csX3" fmla="*/ 0 w 3657600"/>
              <a:gd name="csY3" fmla="*/ 894475 h 8944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3657600" h="894475">
                <a:moveTo>
                  <a:pt x="0" y="0"/>
                </a:moveTo>
                <a:lnTo>
                  <a:pt x="3657600" y="0"/>
                </a:lnTo>
                <a:lnTo>
                  <a:pt x="3657600" y="894475"/>
                </a:lnTo>
                <a:lnTo>
                  <a:pt x="0" y="894475"/>
                </a:lnTo>
                <a:close/>
              </a:path>
            </a:pathLst>
          </a:custGeom>
        </p:spPr>
      </p:pic>
      <p:pic>
        <p:nvPicPr>
          <p:cNvPr id="4" name="Graphique 3">
            <a:extLst>
              <a:ext uri="{FF2B5EF4-FFF2-40B4-BE49-F238E27FC236}">
                <a16:creationId xmlns:a16="http://schemas.microsoft.com/office/drawing/2014/main" id="{BADDD228-8CD6-0D08-E2F5-4B649C485DD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82409" r="45395"/>
          <a:stretch>
            <a:fillRect/>
          </a:stretch>
        </p:blipFill>
        <p:spPr>
          <a:xfrm>
            <a:off x="8534398" y="-17742"/>
            <a:ext cx="3388721" cy="2046928"/>
          </a:xfrm>
          <a:custGeom>
            <a:avLst/>
            <a:gdLst>
              <a:gd name="csX0" fmla="*/ 0 w 3657600"/>
              <a:gd name="csY0" fmla="*/ 0 h 1206407"/>
              <a:gd name="csX1" fmla="*/ 3657600 w 3657600"/>
              <a:gd name="csY1" fmla="*/ 0 h 1206407"/>
              <a:gd name="csX2" fmla="*/ 3657600 w 3657600"/>
              <a:gd name="csY2" fmla="*/ 1206407 h 1206407"/>
              <a:gd name="csX3" fmla="*/ 0 w 3657600"/>
              <a:gd name="csY3" fmla="*/ 1206407 h 120640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3657600" h="1206407">
                <a:moveTo>
                  <a:pt x="0" y="0"/>
                </a:moveTo>
                <a:lnTo>
                  <a:pt x="3657600" y="0"/>
                </a:lnTo>
                <a:lnTo>
                  <a:pt x="3657600" y="1206407"/>
                </a:lnTo>
                <a:lnTo>
                  <a:pt x="0" y="1206407"/>
                </a:lnTo>
                <a:close/>
              </a:path>
            </a:pathLst>
          </a:custGeom>
        </p:spPr>
      </p:pic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1BA04F60-3F70-842D-FE43-4B497DF0035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34398" y="222633"/>
            <a:ext cx="3388720" cy="6405175"/>
          </a:xfrm>
          <a:custGeom>
            <a:avLst/>
            <a:gdLst>
              <a:gd name="csX0" fmla="*/ 3345828 w 3420534"/>
              <a:gd name="csY0" fmla="*/ 946 h 6405175"/>
              <a:gd name="csX1" fmla="*/ 3420444 w 3420534"/>
              <a:gd name="csY1" fmla="*/ 86578 h 6405175"/>
              <a:gd name="csX2" fmla="*/ 3420534 w 3420534"/>
              <a:gd name="csY2" fmla="*/ 86578 h 6405175"/>
              <a:gd name="csX3" fmla="*/ 3420534 w 3420534"/>
              <a:gd name="csY3" fmla="*/ 182059 h 6405175"/>
              <a:gd name="csX4" fmla="*/ 3420534 w 3420534"/>
              <a:gd name="csY4" fmla="*/ 4035595 h 6405175"/>
              <a:gd name="csX5" fmla="*/ 3420534 w 3420534"/>
              <a:gd name="csY5" fmla="*/ 4040098 h 6405175"/>
              <a:gd name="csX6" fmla="*/ 3298363 w 3420534"/>
              <a:gd name="csY6" fmla="*/ 4268558 h 6405175"/>
              <a:gd name="csX7" fmla="*/ 969267 w 3420534"/>
              <a:gd name="csY7" fmla="*/ 5823128 h 6405175"/>
              <a:gd name="csX8" fmla="*/ 962521 w 3420534"/>
              <a:gd name="csY8" fmla="*/ 5823128 h 6405175"/>
              <a:gd name="csX9" fmla="*/ 122171 w 3420534"/>
              <a:gd name="csY9" fmla="*/ 6384025 h 6405175"/>
              <a:gd name="csX10" fmla="*/ 0 w 3420534"/>
              <a:gd name="csY10" fmla="*/ 6318599 h 6405175"/>
              <a:gd name="csX11" fmla="*/ 0 w 3420534"/>
              <a:gd name="csY11" fmla="*/ 5823128 h 6405175"/>
              <a:gd name="csX12" fmla="*/ 0 w 3420534"/>
              <a:gd name="csY12" fmla="*/ 2369581 h 6405175"/>
              <a:gd name="csX13" fmla="*/ 0 w 3420534"/>
              <a:gd name="csY13" fmla="*/ 2365078 h 6405175"/>
              <a:gd name="csX14" fmla="*/ 122171 w 3420534"/>
              <a:gd name="csY14" fmla="*/ 2136618 h 6405175"/>
              <a:gd name="csX15" fmla="*/ 3050457 w 3420534"/>
              <a:gd name="csY15" fmla="*/ 182059 h 6405175"/>
              <a:gd name="csX16" fmla="*/ 3057203 w 3420534"/>
              <a:gd name="csY16" fmla="*/ 182059 h 6405175"/>
              <a:gd name="csX17" fmla="*/ 3298273 w 3420534"/>
              <a:gd name="csY17" fmla="*/ 21151 h 6405175"/>
              <a:gd name="csX18" fmla="*/ 3345828 w 3420534"/>
              <a:gd name="csY18" fmla="*/ 946 h 64051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3420534" h="6405175">
                <a:moveTo>
                  <a:pt x="3345828" y="946"/>
                </a:moveTo>
                <a:cubicBezTo>
                  <a:pt x="3389679" y="-6012"/>
                  <a:pt x="3420444" y="25706"/>
                  <a:pt x="3420444" y="86578"/>
                </a:cubicBezTo>
                <a:lnTo>
                  <a:pt x="3420534" y="86578"/>
                </a:lnTo>
                <a:lnTo>
                  <a:pt x="3420534" y="182059"/>
                </a:lnTo>
                <a:lnTo>
                  <a:pt x="3420534" y="4035595"/>
                </a:lnTo>
                <a:lnTo>
                  <a:pt x="3420534" y="4040098"/>
                </a:lnTo>
                <a:cubicBezTo>
                  <a:pt x="3420534" y="4121259"/>
                  <a:pt x="3365841" y="4223578"/>
                  <a:pt x="3298363" y="4268558"/>
                </a:cubicBezTo>
                <a:lnTo>
                  <a:pt x="969267" y="5823128"/>
                </a:lnTo>
                <a:lnTo>
                  <a:pt x="962521" y="5823128"/>
                </a:lnTo>
                <a:lnTo>
                  <a:pt x="122171" y="6384025"/>
                </a:lnTo>
                <a:cubicBezTo>
                  <a:pt x="54693" y="6429095"/>
                  <a:pt x="0" y="6399760"/>
                  <a:pt x="0" y="6318599"/>
                </a:cubicBezTo>
                <a:lnTo>
                  <a:pt x="0" y="5823128"/>
                </a:lnTo>
                <a:lnTo>
                  <a:pt x="0" y="2369581"/>
                </a:lnTo>
                <a:lnTo>
                  <a:pt x="0" y="2365078"/>
                </a:lnTo>
                <a:cubicBezTo>
                  <a:pt x="0" y="2283917"/>
                  <a:pt x="54693" y="2181600"/>
                  <a:pt x="122171" y="2136618"/>
                </a:cubicBezTo>
                <a:lnTo>
                  <a:pt x="3050457" y="182059"/>
                </a:lnTo>
                <a:lnTo>
                  <a:pt x="3057203" y="182059"/>
                </a:lnTo>
                <a:lnTo>
                  <a:pt x="3298273" y="21151"/>
                </a:lnTo>
                <a:cubicBezTo>
                  <a:pt x="3315142" y="9883"/>
                  <a:pt x="3331214" y="3266"/>
                  <a:pt x="3345828" y="946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9383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23E37B12-955C-7F5A-4F53-BAA0FBC112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7742"/>
            <a:ext cx="7851592" cy="687342"/>
          </a:xfrm>
          <a:custGeom>
            <a:avLst/>
            <a:gdLst>
              <a:gd name="csX0" fmla="*/ 0 w 7851592"/>
              <a:gd name="csY0" fmla="*/ 0 h 687342"/>
              <a:gd name="csX1" fmla="*/ 7851592 w 7851592"/>
              <a:gd name="csY1" fmla="*/ 0 h 687342"/>
              <a:gd name="csX2" fmla="*/ 7851592 w 7851592"/>
              <a:gd name="csY2" fmla="*/ 687342 h 687342"/>
              <a:gd name="csX3" fmla="*/ 0 w 7851592"/>
              <a:gd name="csY3" fmla="*/ 687342 h 68734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7851592" h="687342">
                <a:moveTo>
                  <a:pt x="0" y="0"/>
                </a:moveTo>
                <a:lnTo>
                  <a:pt x="7851592" y="0"/>
                </a:lnTo>
                <a:lnTo>
                  <a:pt x="7851592" y="687342"/>
                </a:lnTo>
                <a:lnTo>
                  <a:pt x="0" y="687342"/>
                </a:lnTo>
                <a:close/>
              </a:path>
            </a:pathLst>
          </a:custGeom>
        </p:spPr>
      </p:pic>
      <p:sp>
        <p:nvSpPr>
          <p:cNvPr id="9" name="Holder 3">
            <a:extLst>
              <a:ext uri="{FF2B5EF4-FFF2-40B4-BE49-F238E27FC236}">
                <a16:creationId xmlns:a16="http://schemas.microsoft.com/office/drawing/2014/main" id="{E0BB8119-4795-4260-8EF3-732687F14146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453770" y="226577"/>
            <a:ext cx="6717740" cy="2370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800" b="1" smtClean="0">
                <a:solidFill>
                  <a:schemeClr val="bg1"/>
                </a:solidFill>
                <a:effectLst/>
                <a:latin typeface="GEOGROTESQUE-SEMIBOLD" panose="02000000000000000000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Partie 01 : rappel titre partie</a:t>
            </a:r>
          </a:p>
        </p:txBody>
      </p:sp>
      <p:sp>
        <p:nvSpPr>
          <p:cNvPr id="2" name="Holder 3">
            <a:extLst>
              <a:ext uri="{FF2B5EF4-FFF2-40B4-BE49-F238E27FC236}">
                <a16:creationId xmlns:a16="http://schemas.microsoft.com/office/drawing/2014/main" id="{012A0BCB-0C21-514F-F93E-18CD0610EE5C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28891" y="1372612"/>
            <a:ext cx="7122702" cy="4888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3000" b="0" smtClean="0">
                <a:solidFill>
                  <a:schemeClr val="accent4"/>
                </a:solidFill>
                <a:effectLst/>
                <a:latin typeface="GEOGROTESQUE-SEMIBOLD" panose="02000000000000000000" pitchFamily="2" charset="77"/>
              </a:defRPr>
            </a:lvl1pPr>
          </a:lstStyle>
          <a:p>
            <a:r>
              <a:rPr lang="fr-FR" dirty="0"/>
              <a:t>Titre de la slide </a:t>
            </a:r>
            <a:r>
              <a:rPr lang="fr-FR" dirty="0" err="1"/>
              <a:t>lorem</a:t>
            </a:r>
            <a:r>
              <a:rPr lang="fr-FR" dirty="0"/>
              <a:t> ipsum</a:t>
            </a:r>
          </a:p>
        </p:txBody>
      </p:sp>
      <p:sp>
        <p:nvSpPr>
          <p:cNvPr id="8" name="Espace réservé du texte 20">
            <a:extLst>
              <a:ext uri="{FF2B5EF4-FFF2-40B4-BE49-F238E27FC236}">
                <a16:creationId xmlns:a16="http://schemas.microsoft.com/office/drawing/2014/main" id="{8132CEF1-6F86-FD1B-3271-57BD111D7C0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0779" y="2578795"/>
            <a:ext cx="5162370" cy="1180405"/>
          </a:xfrm>
        </p:spPr>
        <p:txBody>
          <a:bodyPr lIns="0" tIns="0" rIns="0" bIns="0" numCol="1" spcCol="270000">
            <a:noAutofit/>
          </a:bodyPr>
          <a:lstStyle>
            <a:lvl1pPr marL="12700" marR="0" indent="-127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300" smtClean="0">
                <a:effectLst/>
                <a:latin typeface="GEOGROTESQUE-MEDIUM" panose="02000000000000000000" pitchFamily="2" charset="77"/>
              </a:defRPr>
            </a:lvl1pPr>
          </a:lstStyle>
          <a:p>
            <a:pPr marL="12700" marR="0" lvl="0" indent="-127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Am </a:t>
            </a:r>
            <a:r>
              <a:rPr lang="fr-FR" dirty="0" err="1"/>
              <a:t>iliam</a:t>
            </a:r>
            <a:r>
              <a:rPr lang="fr-FR" dirty="0"/>
              <a:t>, </a:t>
            </a:r>
            <a:r>
              <a:rPr lang="fr-FR" dirty="0" err="1"/>
              <a:t>officaeped</a:t>
            </a:r>
            <a:r>
              <a:rPr lang="fr-FR" dirty="0"/>
              <a:t> quia net </a:t>
            </a:r>
            <a:r>
              <a:rPr lang="fr-FR" dirty="0" err="1"/>
              <a:t>doloreri</a:t>
            </a:r>
            <a:r>
              <a:rPr lang="fr-FR" dirty="0"/>
              <a:t> alias </a:t>
            </a:r>
            <a:r>
              <a:rPr lang="fr-FR" dirty="0" err="1"/>
              <a:t>dolupta</a:t>
            </a:r>
            <a:r>
              <a:rPr lang="fr-FR" dirty="0"/>
              <a:t> </a:t>
            </a:r>
            <a:r>
              <a:rPr lang="fr-FR" dirty="0" err="1"/>
              <a:t>temquiducim</a:t>
            </a:r>
            <a:r>
              <a:rPr lang="fr-FR" dirty="0"/>
              <a:t> qui as </a:t>
            </a:r>
            <a:r>
              <a:rPr lang="fr-FR" dirty="0" err="1"/>
              <a:t>eaquunda</a:t>
            </a:r>
            <a:r>
              <a:rPr lang="fr-FR" dirty="0"/>
              <a:t> que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exerum</a:t>
            </a:r>
            <a:r>
              <a:rPr lang="fr-FR" dirty="0"/>
              <a:t> </a:t>
            </a:r>
            <a:r>
              <a:rPr lang="fr-FR" dirty="0" err="1"/>
              <a:t>doluptio</a:t>
            </a:r>
            <a:r>
              <a:rPr lang="fr-FR" dirty="0"/>
              <a:t> </a:t>
            </a:r>
            <a:r>
              <a:rPr lang="fr-FR" dirty="0" err="1"/>
              <a:t>odis</a:t>
            </a:r>
            <a:r>
              <a:rPr lang="fr-FR" dirty="0"/>
              <a:t> in </a:t>
            </a:r>
            <a:r>
              <a:rPr lang="fr-FR" dirty="0" err="1"/>
              <a:t>pratquam</a:t>
            </a:r>
            <a:r>
              <a:rPr lang="fr-FR" dirty="0"/>
              <a:t> et </a:t>
            </a:r>
            <a:r>
              <a:rPr lang="fr-FR" dirty="0" err="1"/>
              <a:t>libusap</a:t>
            </a:r>
            <a:r>
              <a:rPr lang="fr-FR" dirty="0"/>
              <a:t> </a:t>
            </a:r>
            <a:r>
              <a:rPr lang="fr-FR" dirty="0" err="1"/>
              <a:t>itatis</a:t>
            </a:r>
            <a:r>
              <a:rPr lang="fr-FR" dirty="0"/>
              <a:t> </a:t>
            </a:r>
            <a:r>
              <a:rPr lang="fr-FR" dirty="0" err="1"/>
              <a:t>andam</a:t>
            </a:r>
            <a:r>
              <a:rPr lang="fr-FR" dirty="0"/>
              <a:t>, </a:t>
            </a:r>
            <a:r>
              <a:rPr lang="fr-FR" dirty="0" err="1"/>
              <a:t>ipsame</a:t>
            </a:r>
            <a:r>
              <a:rPr lang="fr-FR" dirty="0"/>
              <a:t> </a:t>
            </a:r>
            <a:r>
              <a:rPr lang="fr-FR" dirty="0" err="1"/>
              <a:t>velitis</a:t>
            </a:r>
            <a:r>
              <a:rPr lang="fr-FR" dirty="0"/>
              <a:t> ut </a:t>
            </a:r>
            <a:r>
              <a:rPr lang="fr-FR" dirty="0" err="1"/>
              <a:t>doloria</a:t>
            </a:r>
            <a:r>
              <a:rPr lang="fr-FR" dirty="0"/>
              <a:t> </a:t>
            </a:r>
            <a:r>
              <a:rPr lang="fr-FR" dirty="0" err="1"/>
              <a:t>ped</a:t>
            </a:r>
            <a:r>
              <a:rPr lang="fr-FR" dirty="0"/>
              <a:t> qui </a:t>
            </a:r>
            <a:r>
              <a:rPr lang="fr-FR" dirty="0" err="1"/>
              <a:t>consecatur</a:t>
            </a:r>
            <a:r>
              <a:rPr lang="fr-FR" dirty="0"/>
              <a:t>, si </a:t>
            </a:r>
            <a:r>
              <a:rPr lang="fr-FR" dirty="0" err="1"/>
              <a:t>corem</a:t>
            </a:r>
            <a:r>
              <a:rPr lang="fr-FR" dirty="0"/>
              <a:t> </a:t>
            </a:r>
            <a:r>
              <a:rPr lang="fr-FR" dirty="0" err="1"/>
              <a:t>nonseditat</a:t>
            </a:r>
            <a:r>
              <a:rPr lang="fr-FR" dirty="0"/>
              <a:t> </a:t>
            </a:r>
            <a:r>
              <a:rPr lang="fr-FR" dirty="0" err="1"/>
              <a:t>illeste</a:t>
            </a:r>
            <a:r>
              <a:rPr lang="fr-FR" dirty="0"/>
              <a:t> </a:t>
            </a:r>
            <a:r>
              <a:rPr lang="fr-FR" dirty="0" err="1"/>
              <a:t>mposam</a:t>
            </a:r>
            <a:r>
              <a:rPr lang="fr-FR" dirty="0"/>
              <a:t> </a:t>
            </a:r>
            <a:r>
              <a:rPr lang="fr-FR" dirty="0" err="1"/>
              <a:t>eost</a:t>
            </a:r>
            <a:r>
              <a:rPr lang="fr-FR" dirty="0"/>
              <a:t> </a:t>
            </a:r>
            <a:r>
              <a:rPr lang="fr-FR" dirty="0" err="1"/>
              <a:t>aliqui</a:t>
            </a:r>
            <a:r>
              <a:rPr lang="fr-FR" dirty="0"/>
              <a:t> cor </a:t>
            </a:r>
            <a:r>
              <a:rPr lang="fr-FR" dirty="0" err="1"/>
              <a:t>odis</a:t>
            </a:r>
            <a:r>
              <a:rPr lang="fr-FR" dirty="0"/>
              <a:t> in </a:t>
            </a:r>
            <a:r>
              <a:rPr lang="fr-FR" dirty="0" err="1"/>
              <a:t>pratquam</a:t>
            </a:r>
            <a:r>
              <a:rPr lang="fr-FR" dirty="0"/>
              <a:t> et </a:t>
            </a:r>
            <a:r>
              <a:rPr lang="fr-FR" dirty="0" err="1"/>
              <a:t>libusap</a:t>
            </a:r>
            <a:r>
              <a:rPr lang="fr-FR" dirty="0"/>
              <a:t> </a:t>
            </a:r>
            <a:r>
              <a:rPr lang="fr-FR" dirty="0" err="1"/>
              <a:t>itatis</a:t>
            </a:r>
            <a:r>
              <a:rPr lang="fr-FR" dirty="0"/>
              <a:t> </a:t>
            </a:r>
            <a:r>
              <a:rPr lang="fr-FR" dirty="0" err="1"/>
              <a:t>andam</a:t>
            </a:r>
            <a:r>
              <a:rPr lang="fr-FR" dirty="0"/>
              <a:t>, quid </a:t>
            </a:r>
            <a:r>
              <a:rPr lang="fr-FR" dirty="0" err="1"/>
              <a:t>untus</a:t>
            </a:r>
            <a:r>
              <a:rPr lang="fr-FR" dirty="0"/>
              <a:t>, nus nos </a:t>
            </a:r>
            <a:r>
              <a:rPr lang="fr-FR" dirty="0" err="1"/>
              <a:t>apitib</a:t>
            </a:r>
            <a:r>
              <a:rPr lang="fr-FR" dirty="0"/>
              <a:t> </a:t>
            </a:r>
            <a:r>
              <a:rPr lang="fr-FR" dirty="0" err="1"/>
              <a:t>exerum</a:t>
            </a:r>
            <a:r>
              <a:rPr lang="fr-FR" dirty="0"/>
              <a:t> </a:t>
            </a:r>
            <a:r>
              <a:rPr lang="fr-FR" dirty="0" err="1"/>
              <a:t>doluptio</a:t>
            </a:r>
            <a:r>
              <a:rPr lang="fr-FR" dirty="0"/>
              <a:t> </a:t>
            </a:r>
            <a:r>
              <a:rPr lang="fr-FR" dirty="0" err="1"/>
              <a:t>velitis</a:t>
            </a:r>
            <a:r>
              <a:rPr lang="fr-FR" dirty="0"/>
              <a:t> ut </a:t>
            </a:r>
            <a:r>
              <a:rPr lang="fr-FR" dirty="0" err="1"/>
              <a:t>doloria</a:t>
            </a:r>
            <a:r>
              <a:rPr lang="fr-FR" dirty="0"/>
              <a:t> </a:t>
            </a:r>
            <a:r>
              <a:rPr lang="fr-FR" dirty="0" err="1"/>
              <a:t>ped</a:t>
            </a:r>
            <a:r>
              <a:rPr lang="fr-FR" dirty="0"/>
              <a:t> qui </a:t>
            </a:r>
            <a:r>
              <a:rPr lang="fr-FR" dirty="0" err="1"/>
              <a:t>consecatur</a:t>
            </a:r>
            <a:r>
              <a:rPr lang="fr-FR" dirty="0"/>
              <a:t>.</a:t>
            </a:r>
          </a:p>
        </p:txBody>
      </p:sp>
      <p:sp>
        <p:nvSpPr>
          <p:cNvPr id="13" name="Espace réservé du texte 20">
            <a:extLst>
              <a:ext uri="{FF2B5EF4-FFF2-40B4-BE49-F238E27FC236}">
                <a16:creationId xmlns:a16="http://schemas.microsoft.com/office/drawing/2014/main" id="{9D7AC8A6-3CAF-2558-0083-F51639B3663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8851" y="2555490"/>
            <a:ext cx="5085796" cy="3291273"/>
          </a:xfrm>
        </p:spPr>
        <p:txBody>
          <a:bodyPr lIns="0" tIns="0" rIns="0" bIns="0" numCol="1" spcCol="270000">
            <a:noAutofit/>
          </a:bodyPr>
          <a:lstStyle>
            <a:lvl1pPr marL="12700" indent="-12700">
              <a:lnSpc>
                <a:spcPct val="100000"/>
              </a:lnSpc>
              <a:spcBef>
                <a:spcPts val="0"/>
              </a:spcBef>
              <a:buNone/>
              <a:tabLst/>
              <a:defRPr lang="fr-FR" sz="1300" b="0" i="0" smtClean="0">
                <a:effectLst/>
                <a:latin typeface="GEOGROTESQUE-MEDIUM" panose="02000000000000000000" pitchFamily="2" charset="77"/>
              </a:defRPr>
            </a:lvl1pPr>
          </a:lstStyle>
          <a:p>
            <a:pPr marL="12700" marR="0" lvl="0" indent="-127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Texte courant nem con </a:t>
            </a:r>
            <a:r>
              <a:rPr lang="fr-FR" dirty="0" err="1"/>
              <a:t>excepud</a:t>
            </a:r>
            <a:r>
              <a:rPr lang="fr-FR" dirty="0"/>
              <a:t> </a:t>
            </a:r>
            <a:r>
              <a:rPr lang="fr-FR" dirty="0" err="1"/>
              <a:t>andistr</a:t>
            </a:r>
            <a:r>
              <a:rPr lang="fr-FR" dirty="0"/>
              <a:t> </a:t>
            </a:r>
            <a:r>
              <a:rPr lang="fr-FR" dirty="0" err="1"/>
              <a:t>umquatas</a:t>
            </a:r>
            <a:r>
              <a:rPr lang="fr-FR" dirty="0"/>
              <a:t> </a:t>
            </a:r>
            <a:r>
              <a:rPr lang="fr-FR" dirty="0" err="1"/>
              <a:t>remporumqui</a:t>
            </a:r>
            <a:r>
              <a:rPr lang="fr-FR" dirty="0"/>
              <a:t> </a:t>
            </a:r>
            <a:r>
              <a:rPr lang="fr-FR" dirty="0" err="1"/>
              <a:t>odi</a:t>
            </a:r>
            <a:r>
              <a:rPr lang="fr-FR" dirty="0"/>
              <a:t> </a:t>
            </a:r>
            <a:r>
              <a:rPr lang="fr-FR" dirty="0" err="1"/>
              <a:t>doluptas</a:t>
            </a:r>
            <a:r>
              <a:rPr lang="fr-FR" dirty="0"/>
              <a:t> </a:t>
            </a:r>
            <a:r>
              <a:rPr lang="fr-FR" dirty="0" err="1"/>
              <a:t>adion</a:t>
            </a:r>
            <a:r>
              <a:rPr lang="fr-FR" dirty="0"/>
              <a:t> nem </a:t>
            </a:r>
            <a:r>
              <a:rPr lang="fr-FR" dirty="0" err="1"/>
              <a:t>reculpa</a:t>
            </a:r>
            <a:r>
              <a:rPr lang="fr-FR" dirty="0"/>
              <a:t> </a:t>
            </a:r>
            <a:r>
              <a:rPr lang="fr-FR" dirty="0" err="1"/>
              <a:t>rchilias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secerum</a:t>
            </a:r>
            <a:r>
              <a:rPr lang="fr-FR" dirty="0"/>
              <a:t> </a:t>
            </a:r>
            <a:r>
              <a:rPr lang="fr-FR" dirty="0" err="1"/>
              <a:t>eossintotat</a:t>
            </a:r>
            <a:r>
              <a:rPr lang="fr-FR" dirty="0"/>
              <a:t> </a:t>
            </a:r>
            <a:r>
              <a:rPr lang="fr-FR" dirty="0" err="1"/>
              <a:t>doluptatur</a:t>
            </a:r>
            <a:r>
              <a:rPr lang="fr-FR" dirty="0"/>
              <a:t>, </a:t>
            </a:r>
            <a:r>
              <a:rPr lang="fr-FR" dirty="0" err="1"/>
              <a:t>cus</a:t>
            </a:r>
            <a:r>
              <a:rPr lang="fr-FR" dirty="0"/>
              <a:t> </a:t>
            </a:r>
            <a:r>
              <a:rPr lang="fr-FR" dirty="0" err="1"/>
              <a:t>etur</a:t>
            </a:r>
            <a:r>
              <a:rPr lang="fr-FR" dirty="0"/>
              <a:t> </a:t>
            </a:r>
            <a:r>
              <a:rPr lang="fr-FR" dirty="0" err="1"/>
              <a:t>atem</a:t>
            </a:r>
            <a:r>
              <a:rPr lang="fr-FR" dirty="0"/>
              <a:t> </a:t>
            </a:r>
            <a:r>
              <a:rPr lang="fr-FR" dirty="0" err="1"/>
              <a:t>sunt</a:t>
            </a:r>
            <a:r>
              <a:rPr lang="fr-FR" dirty="0"/>
              <a:t>. Il </a:t>
            </a:r>
            <a:r>
              <a:rPr lang="fr-FR" dirty="0" err="1"/>
              <a:t>imod</a:t>
            </a:r>
            <a:r>
              <a:rPr lang="fr-FR" dirty="0"/>
              <a:t> </a:t>
            </a:r>
            <a:r>
              <a:rPr lang="fr-FR" dirty="0" err="1"/>
              <a:t>molor</a:t>
            </a:r>
            <a:r>
              <a:rPr lang="fr-FR" dirty="0"/>
              <a:t> ad et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eaqui</a:t>
            </a:r>
            <a:r>
              <a:rPr lang="fr-FR" dirty="0"/>
              <a:t> </a:t>
            </a:r>
            <a:r>
              <a:rPr lang="fr-FR" dirty="0" err="1"/>
              <a:t>odipsam</a:t>
            </a:r>
            <a:r>
              <a:rPr lang="fr-FR" dirty="0"/>
              <a:t> </a:t>
            </a:r>
            <a:r>
              <a:rPr lang="fr-FR" dirty="0" err="1"/>
              <a:t>exernam</a:t>
            </a:r>
            <a:r>
              <a:rPr lang="fr-FR" dirty="0"/>
              <a:t> </a:t>
            </a:r>
            <a:r>
              <a:rPr lang="fr-FR" dirty="0" err="1"/>
              <a:t>usdanda</a:t>
            </a:r>
            <a:r>
              <a:rPr lang="fr-FR" dirty="0"/>
              <a:t> </a:t>
            </a:r>
            <a:r>
              <a:rPr lang="fr-FR" dirty="0" err="1"/>
              <a:t>nditatus</a:t>
            </a:r>
            <a:r>
              <a:rPr lang="fr-FR" dirty="0"/>
              <a:t> id </a:t>
            </a:r>
            <a:r>
              <a:rPr lang="fr-FR" dirty="0" err="1"/>
              <a:t>etur</a:t>
            </a:r>
            <a:r>
              <a:rPr lang="fr-FR" dirty="0"/>
              <a:t> </a:t>
            </a:r>
            <a:r>
              <a:rPr lang="fr-FR" dirty="0" err="1"/>
              <a:t>sequae</a:t>
            </a:r>
            <a:r>
              <a:rPr lang="fr-FR" dirty="0"/>
              <a:t> </a:t>
            </a:r>
            <a:r>
              <a:rPr lang="fr-FR" dirty="0" err="1"/>
              <a:t>voloren</a:t>
            </a:r>
            <a:r>
              <a:rPr lang="fr-FR" dirty="0"/>
              <a:t> </a:t>
            </a:r>
            <a:r>
              <a:rPr lang="fr-FR" dirty="0" err="1"/>
              <a:t>ihitem</a:t>
            </a:r>
            <a:r>
              <a:rPr lang="fr-FR" dirty="0"/>
              <a:t> </a:t>
            </a:r>
            <a:r>
              <a:rPr lang="fr-FR" dirty="0" err="1"/>
              <a:t>int</a:t>
            </a:r>
            <a:r>
              <a:rPr lang="fr-FR" dirty="0"/>
              <a:t> ut </a:t>
            </a:r>
            <a:r>
              <a:rPr lang="fr-FR" dirty="0" err="1"/>
              <a:t>doluptat</a:t>
            </a:r>
            <a:r>
              <a:rPr lang="fr-FR" dirty="0"/>
              <a:t>.</a:t>
            </a:r>
            <a:br>
              <a:rPr lang="fr-FR" dirty="0"/>
            </a:br>
            <a:br>
              <a:rPr lang="fr-FR" dirty="0"/>
            </a:br>
            <a:r>
              <a:rPr lang="fr-FR" dirty="0"/>
              <a:t>Am </a:t>
            </a:r>
            <a:r>
              <a:rPr lang="fr-FR" dirty="0" err="1"/>
              <a:t>iliam</a:t>
            </a:r>
            <a:r>
              <a:rPr lang="fr-FR" dirty="0"/>
              <a:t>, </a:t>
            </a:r>
            <a:r>
              <a:rPr lang="fr-FR" dirty="0" err="1"/>
              <a:t>officaeped</a:t>
            </a:r>
            <a:r>
              <a:rPr lang="fr-FR" dirty="0"/>
              <a:t> quia net </a:t>
            </a:r>
            <a:r>
              <a:rPr lang="fr-FR" dirty="0" err="1"/>
              <a:t>doloreri</a:t>
            </a:r>
            <a:r>
              <a:rPr lang="fr-FR" dirty="0"/>
              <a:t> alias </a:t>
            </a:r>
            <a:r>
              <a:rPr lang="fr-FR" dirty="0" err="1"/>
              <a:t>dolupta</a:t>
            </a:r>
            <a:r>
              <a:rPr lang="fr-FR" dirty="0"/>
              <a:t> </a:t>
            </a:r>
            <a:r>
              <a:rPr lang="fr-FR" dirty="0" err="1"/>
              <a:t>temquiducim</a:t>
            </a:r>
            <a:r>
              <a:rPr lang="fr-FR" dirty="0"/>
              <a:t> qui as </a:t>
            </a:r>
            <a:r>
              <a:rPr lang="fr-FR" dirty="0" err="1"/>
              <a:t>eaquunda</a:t>
            </a:r>
            <a:r>
              <a:rPr lang="fr-FR" dirty="0"/>
              <a:t> que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exerum</a:t>
            </a:r>
            <a:r>
              <a:rPr lang="fr-FR" dirty="0"/>
              <a:t> </a:t>
            </a:r>
            <a:r>
              <a:rPr lang="fr-FR" dirty="0" err="1"/>
              <a:t>doluptio</a:t>
            </a:r>
            <a:r>
              <a:rPr lang="fr-FR" dirty="0"/>
              <a:t> </a:t>
            </a:r>
            <a:r>
              <a:rPr lang="fr-FR" dirty="0" err="1"/>
              <a:t>odis</a:t>
            </a:r>
            <a:r>
              <a:rPr lang="fr-FR" dirty="0"/>
              <a:t> in </a:t>
            </a:r>
            <a:r>
              <a:rPr lang="fr-FR" dirty="0" err="1"/>
              <a:t>pratquam</a:t>
            </a:r>
            <a:r>
              <a:rPr lang="fr-FR" dirty="0"/>
              <a:t> et </a:t>
            </a:r>
            <a:r>
              <a:rPr lang="fr-FR" dirty="0" err="1"/>
              <a:t>libusap</a:t>
            </a:r>
            <a:r>
              <a:rPr lang="fr-FR" dirty="0"/>
              <a:t> </a:t>
            </a:r>
            <a:r>
              <a:rPr lang="fr-FR" dirty="0" err="1"/>
              <a:t>itatis</a:t>
            </a:r>
            <a:r>
              <a:rPr lang="fr-FR" dirty="0"/>
              <a:t> </a:t>
            </a:r>
            <a:r>
              <a:rPr lang="fr-FR" dirty="0" err="1"/>
              <a:t>andam</a:t>
            </a:r>
            <a:r>
              <a:rPr lang="fr-FR" dirty="0"/>
              <a:t>, quid </a:t>
            </a:r>
            <a:r>
              <a:rPr lang="fr-FR" dirty="0" err="1"/>
              <a:t>untus</a:t>
            </a:r>
            <a:r>
              <a:rPr lang="fr-FR" dirty="0"/>
              <a:t>, nus nos </a:t>
            </a:r>
            <a:r>
              <a:rPr lang="fr-FR" dirty="0" err="1"/>
              <a:t>apitibeaque</a:t>
            </a:r>
            <a:r>
              <a:rPr lang="fr-FR" dirty="0"/>
              <a:t> </a:t>
            </a:r>
            <a:r>
              <a:rPr lang="fr-FR" dirty="0" err="1"/>
              <a:t>nonseniat</a:t>
            </a:r>
            <a:r>
              <a:rPr lang="fr-FR" dirty="0"/>
              <a:t> la </a:t>
            </a:r>
            <a:r>
              <a:rPr lang="fr-FR" dirty="0" err="1"/>
              <a:t>volum</a:t>
            </a:r>
            <a:r>
              <a:rPr lang="fr-FR" dirty="0"/>
              <a:t> </a:t>
            </a:r>
            <a:r>
              <a:rPr lang="fr-FR" dirty="0" err="1"/>
              <a:t>enisquia</a:t>
            </a:r>
            <a:r>
              <a:rPr lang="fr-FR" dirty="0"/>
              <a:t>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ipsame</a:t>
            </a:r>
            <a:r>
              <a:rPr lang="fr-FR" dirty="0"/>
              <a:t> </a:t>
            </a:r>
            <a:r>
              <a:rPr lang="fr-FR" dirty="0" err="1"/>
              <a:t>velitis</a:t>
            </a:r>
            <a:r>
              <a:rPr lang="fr-FR" dirty="0"/>
              <a:t> ut </a:t>
            </a:r>
            <a:r>
              <a:rPr lang="fr-FR" dirty="0" err="1"/>
              <a:t>doloria</a:t>
            </a:r>
            <a:r>
              <a:rPr lang="fr-FR" dirty="0"/>
              <a:t> </a:t>
            </a:r>
            <a:r>
              <a:rPr lang="fr-FR" dirty="0" err="1"/>
              <a:t>ped</a:t>
            </a:r>
            <a:r>
              <a:rPr lang="fr-FR" dirty="0"/>
              <a:t> qui </a:t>
            </a:r>
            <a:r>
              <a:rPr lang="fr-FR" dirty="0" err="1"/>
              <a:t>consecatur</a:t>
            </a:r>
            <a:r>
              <a:rPr lang="fr-FR" dirty="0"/>
              <a:t>, si </a:t>
            </a:r>
            <a:r>
              <a:rPr lang="fr-FR" dirty="0" err="1"/>
              <a:t>corem</a:t>
            </a:r>
            <a:r>
              <a:rPr lang="fr-FR" dirty="0"/>
              <a:t> </a:t>
            </a:r>
            <a:r>
              <a:rPr lang="fr-FR" dirty="0" err="1"/>
              <a:t>nonseditat</a:t>
            </a:r>
            <a:r>
              <a:rPr lang="fr-FR" dirty="0"/>
              <a:t> </a:t>
            </a:r>
            <a:r>
              <a:rPr lang="fr-FR" dirty="0" err="1"/>
              <a:t>illeste</a:t>
            </a:r>
            <a:r>
              <a:rPr lang="fr-FR" dirty="0"/>
              <a:t> </a:t>
            </a:r>
            <a:r>
              <a:rPr lang="fr-FR" dirty="0" err="1"/>
              <a:t>mposam</a:t>
            </a:r>
            <a:r>
              <a:rPr lang="fr-FR" dirty="0"/>
              <a:t> </a:t>
            </a:r>
            <a:r>
              <a:rPr lang="fr-FR" dirty="0" err="1"/>
              <a:t>eost</a:t>
            </a:r>
            <a:r>
              <a:rPr lang="fr-FR" dirty="0"/>
              <a:t> </a:t>
            </a:r>
            <a:r>
              <a:rPr lang="fr-FR" dirty="0" err="1"/>
              <a:t>aliqui</a:t>
            </a:r>
            <a:r>
              <a:rPr lang="fr-FR" dirty="0"/>
              <a:t> cor </a:t>
            </a:r>
            <a:r>
              <a:rPr lang="fr-FR" dirty="0" err="1"/>
              <a:t>odis</a:t>
            </a:r>
            <a:r>
              <a:rPr lang="fr-FR" dirty="0"/>
              <a:t> in </a:t>
            </a:r>
            <a:r>
              <a:rPr lang="fr-FR" dirty="0" err="1"/>
              <a:t>pratquam</a:t>
            </a:r>
            <a:r>
              <a:rPr lang="fr-FR" dirty="0"/>
              <a:t> et </a:t>
            </a:r>
            <a:r>
              <a:rPr lang="fr-FR" dirty="0" err="1"/>
              <a:t>libusap</a:t>
            </a:r>
            <a:r>
              <a:rPr lang="fr-FR" dirty="0"/>
              <a:t> </a:t>
            </a:r>
            <a:r>
              <a:rPr lang="fr-FR" dirty="0" err="1"/>
              <a:t>itatis</a:t>
            </a:r>
            <a:r>
              <a:rPr lang="fr-FR" dirty="0"/>
              <a:t> </a:t>
            </a:r>
            <a:r>
              <a:rPr lang="fr-FR" dirty="0" err="1"/>
              <a:t>andam</a:t>
            </a:r>
            <a:r>
              <a:rPr lang="fr-FR" dirty="0"/>
              <a:t>, quid </a:t>
            </a:r>
            <a:r>
              <a:rPr lang="fr-FR" dirty="0" err="1"/>
              <a:t>untus</a:t>
            </a:r>
            <a:r>
              <a:rPr lang="fr-FR" dirty="0"/>
              <a:t>, nus nos </a:t>
            </a:r>
            <a:r>
              <a:rPr lang="fr-FR" dirty="0" err="1"/>
              <a:t>apitib</a:t>
            </a:r>
            <a:r>
              <a:rPr lang="fr-FR" dirty="0"/>
              <a:t> </a:t>
            </a:r>
            <a:r>
              <a:rPr lang="fr-FR" dirty="0" err="1"/>
              <a:t>exerum</a:t>
            </a:r>
            <a:r>
              <a:rPr lang="fr-FR" dirty="0"/>
              <a:t> </a:t>
            </a:r>
            <a:r>
              <a:rPr lang="fr-FR" dirty="0" err="1"/>
              <a:t>doluptio</a:t>
            </a:r>
            <a:r>
              <a:rPr lang="fr-FR" dirty="0"/>
              <a:t> </a:t>
            </a:r>
            <a:r>
              <a:rPr lang="fr-FR" dirty="0" err="1"/>
              <a:t>velitis</a:t>
            </a:r>
            <a:r>
              <a:rPr lang="fr-FR" dirty="0"/>
              <a:t> ut </a:t>
            </a:r>
            <a:r>
              <a:rPr lang="fr-FR" dirty="0" err="1"/>
              <a:t>doloria</a:t>
            </a:r>
            <a:r>
              <a:rPr lang="fr-FR" dirty="0"/>
              <a:t> </a:t>
            </a:r>
            <a:r>
              <a:rPr lang="fr-FR" dirty="0" err="1"/>
              <a:t>ped</a:t>
            </a:r>
            <a:r>
              <a:rPr lang="fr-FR" dirty="0"/>
              <a:t> qui </a:t>
            </a:r>
            <a:r>
              <a:rPr lang="fr-FR" dirty="0" err="1"/>
              <a:t>consecatur</a:t>
            </a:r>
            <a:r>
              <a:rPr lang="fr-FR" dirty="0"/>
              <a:t>.</a:t>
            </a:r>
            <a:br>
              <a:rPr lang="fr-FR" dirty="0"/>
            </a:br>
            <a:r>
              <a:rPr lang="fr-FR" dirty="0" err="1"/>
              <a:t>Magnihi</a:t>
            </a:r>
            <a:r>
              <a:rPr lang="fr-FR" dirty="0"/>
              <a:t> </a:t>
            </a:r>
            <a:r>
              <a:rPr lang="fr-FR" dirty="0" err="1"/>
              <a:t>liquat</a:t>
            </a:r>
            <a:r>
              <a:rPr lang="fr-FR" dirty="0"/>
              <a:t>. </a:t>
            </a:r>
            <a:r>
              <a:rPr lang="fr-FR" dirty="0" err="1"/>
              <a:t>Volutam</a:t>
            </a:r>
            <a:r>
              <a:rPr lang="fr-FR" dirty="0"/>
              <a:t> et ut </a:t>
            </a:r>
            <a:r>
              <a:rPr lang="fr-FR" dirty="0" err="1"/>
              <a:t>elentem</a:t>
            </a:r>
            <a:r>
              <a:rPr lang="fr-FR" dirty="0"/>
              <a:t> </a:t>
            </a:r>
            <a:r>
              <a:rPr lang="fr-FR" dirty="0" err="1"/>
              <a:t>facest</a:t>
            </a:r>
            <a:r>
              <a:rPr lang="fr-FR" dirty="0"/>
              <a:t> </a:t>
            </a:r>
            <a:r>
              <a:rPr lang="fr-FR" dirty="0" err="1"/>
              <a:t>enimill</a:t>
            </a:r>
            <a:r>
              <a:rPr lang="fr-FR" dirty="0"/>
              <a:t> </a:t>
            </a:r>
            <a:r>
              <a:rPr lang="fr-FR" dirty="0" err="1"/>
              <a:t>uptatquo</a:t>
            </a:r>
            <a:r>
              <a:rPr lang="fr-FR" dirty="0"/>
              <a:t> </a:t>
            </a:r>
            <a:r>
              <a:rPr lang="fr-FR" dirty="0" err="1"/>
              <a:t>del</a:t>
            </a:r>
            <a:r>
              <a:rPr lang="fr-FR" dirty="0"/>
              <a:t> et </a:t>
            </a:r>
            <a:r>
              <a:rPr lang="fr-FR" dirty="0" err="1"/>
              <a:t>exerio</a:t>
            </a:r>
            <a:r>
              <a:rPr lang="fr-FR" dirty="0"/>
              <a:t> </a:t>
            </a:r>
            <a:r>
              <a:rPr lang="fr-FR" dirty="0" err="1"/>
              <a:t>essit</a:t>
            </a:r>
            <a:r>
              <a:rPr lang="fr-FR" dirty="0"/>
              <a:t> </a:t>
            </a:r>
            <a:r>
              <a:rPr lang="fr-FR" dirty="0" err="1"/>
              <a:t>maximin</a:t>
            </a:r>
            <a:r>
              <a:rPr lang="fr-FR" dirty="0"/>
              <a:t> </a:t>
            </a:r>
            <a:r>
              <a:rPr lang="fr-FR" dirty="0" err="1"/>
              <a:t>totatur</a:t>
            </a:r>
            <a:r>
              <a:rPr lang="fr-FR" dirty="0"/>
              <a:t> </a:t>
            </a:r>
            <a:r>
              <a:rPr lang="fr-FR" dirty="0" err="1"/>
              <a:t>enimusc</a:t>
            </a:r>
            <a:r>
              <a:rPr lang="fr-FR" dirty="0"/>
              <a:t> </a:t>
            </a:r>
            <a:r>
              <a:rPr lang="fr-FR" dirty="0" err="1"/>
              <a:t>iliquis</a:t>
            </a:r>
            <a:r>
              <a:rPr lang="fr-FR" dirty="0"/>
              <a:t> </a:t>
            </a:r>
            <a:r>
              <a:rPr lang="fr-FR" dirty="0" err="1"/>
              <a:t>solorepe</a:t>
            </a:r>
            <a:r>
              <a:rPr lang="fr-FR" dirty="0"/>
              <a:t> que </a:t>
            </a:r>
            <a:r>
              <a:rPr lang="fr-FR" dirty="0" err="1"/>
              <a:t>pel</a:t>
            </a:r>
            <a:r>
              <a:rPr lang="fr-FR" dirty="0"/>
              <a:t> </a:t>
            </a:r>
            <a:r>
              <a:rPr lang="fr-FR" dirty="0" err="1"/>
              <a:t>imi</a:t>
            </a:r>
            <a:r>
              <a:rPr lang="fr-FR" dirty="0"/>
              <a:t>, </a:t>
            </a:r>
            <a:r>
              <a:rPr lang="fr-FR" dirty="0" err="1"/>
              <a:t>verrum</a:t>
            </a:r>
            <a:r>
              <a:rPr lang="fr-FR" dirty="0"/>
              <a:t> </a:t>
            </a:r>
            <a:r>
              <a:rPr lang="fr-FR" dirty="0" err="1"/>
              <a:t>cus</a:t>
            </a:r>
            <a:r>
              <a:rPr lang="fr-FR" dirty="0"/>
              <a:t> </a:t>
            </a:r>
            <a:r>
              <a:rPr lang="fr-FR" dirty="0" err="1"/>
              <a:t>pratempos</a:t>
            </a:r>
            <a:r>
              <a:rPr lang="fr-FR" dirty="0"/>
              <a:t> non </a:t>
            </a:r>
            <a:r>
              <a:rPr lang="fr-FR" dirty="0" err="1"/>
              <a:t>culliatem</a:t>
            </a:r>
            <a:r>
              <a:rPr lang="fr-FR" dirty="0"/>
              <a:t> </a:t>
            </a:r>
            <a:r>
              <a:rPr lang="fr-FR" dirty="0" err="1"/>
              <a:t>quiscimet</a:t>
            </a:r>
            <a:r>
              <a:rPr lang="fr-FR" dirty="0"/>
              <a:t> </a:t>
            </a:r>
            <a:r>
              <a:rPr lang="fr-FR" dirty="0" err="1"/>
              <a:t>volenihit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volorem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, que </a:t>
            </a:r>
            <a:r>
              <a:rPr lang="fr-FR" dirty="0" err="1"/>
              <a:t>nonseque</a:t>
            </a:r>
            <a:r>
              <a:rPr lang="fr-FR" dirty="0"/>
              <a:t> </a:t>
            </a:r>
            <a:r>
              <a:rPr lang="fr-FR" dirty="0" err="1"/>
              <a:t>nonet</a:t>
            </a:r>
            <a:r>
              <a:rPr lang="fr-FR" dirty="0"/>
              <a:t> mi, </a:t>
            </a:r>
            <a:r>
              <a:rPr lang="fr-FR" dirty="0" err="1"/>
              <a:t>sedit</a:t>
            </a:r>
            <a:r>
              <a:rPr lang="fr-FR" dirty="0"/>
              <a:t> </a:t>
            </a:r>
            <a:r>
              <a:rPr lang="fr-FR" dirty="0" err="1"/>
              <a:t>liquod</a:t>
            </a:r>
            <a:r>
              <a:rPr lang="fr-FR" dirty="0"/>
              <a:t> </a:t>
            </a:r>
            <a:r>
              <a:rPr lang="fr-FR" dirty="0" err="1"/>
              <a:t>moluptaquam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serupti</a:t>
            </a:r>
            <a:r>
              <a:rPr lang="fr-FR" dirty="0"/>
              <a:t> </a:t>
            </a:r>
            <a:r>
              <a:rPr lang="fr-FR" dirty="0" err="1"/>
              <a:t>onsendus</a:t>
            </a:r>
            <a:r>
              <a:rPr lang="fr-FR" dirty="0"/>
              <a:t>.</a:t>
            </a:r>
          </a:p>
          <a:p>
            <a:pPr marL="12700" marR="0" lvl="0" indent="-127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dirty="0"/>
          </a:p>
        </p:txBody>
      </p:sp>
      <p:sp>
        <p:nvSpPr>
          <p:cNvPr id="14" name="Espace réservé du texte 19">
            <a:extLst>
              <a:ext uri="{FF2B5EF4-FFF2-40B4-BE49-F238E27FC236}">
                <a16:creationId xmlns:a16="http://schemas.microsoft.com/office/drawing/2014/main" id="{77CC981E-9F7F-D7E9-7AE5-CD41E1766C7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00779" y="4337331"/>
            <a:ext cx="5162370" cy="1532737"/>
          </a:xfrm>
        </p:spPr>
        <p:txBody>
          <a:bodyPr lIns="0" tIns="0" rIns="0" bIns="0">
            <a:noAutofit/>
          </a:bodyPr>
          <a:lstStyle>
            <a:lvl1pPr marL="90488" marR="0" indent="-9048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0000"/>
              <a:buFont typeface="Arial" panose="020B0604020202020204" pitchFamily="34" charset="0"/>
              <a:buChar char="•"/>
              <a:tabLst/>
              <a:defRPr lang="fr-FR" sz="1300">
                <a:effectLst/>
                <a:latin typeface="GEOGROTESQUE-MEDIUM" panose="02000000000000000000" pitchFamily="2" charset="77"/>
              </a:defRPr>
            </a:lvl1pPr>
          </a:lstStyle>
          <a:p>
            <a:pPr marL="90488" marR="0" lvl="0" indent="-904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50000"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Am </a:t>
            </a:r>
            <a:r>
              <a:rPr lang="fr-FR" dirty="0" err="1"/>
              <a:t>iliam</a:t>
            </a:r>
            <a:r>
              <a:rPr lang="fr-FR" dirty="0"/>
              <a:t>, </a:t>
            </a:r>
            <a:r>
              <a:rPr lang="fr-FR" dirty="0" err="1"/>
              <a:t>officaeped</a:t>
            </a:r>
            <a:r>
              <a:rPr lang="fr-FR" dirty="0"/>
              <a:t> quia net </a:t>
            </a:r>
            <a:r>
              <a:rPr lang="fr-FR" dirty="0" err="1"/>
              <a:t>doloreri</a:t>
            </a:r>
            <a:r>
              <a:rPr lang="fr-FR" dirty="0"/>
              <a:t> alias </a:t>
            </a:r>
            <a:r>
              <a:rPr lang="fr-FR" dirty="0" err="1"/>
              <a:t>dolupta</a:t>
            </a:r>
            <a:r>
              <a:rPr lang="fr-FR" dirty="0"/>
              <a:t> </a:t>
            </a:r>
            <a:r>
              <a:rPr lang="fr-FR" dirty="0" err="1"/>
              <a:t>temquiducim</a:t>
            </a:r>
            <a:r>
              <a:rPr lang="fr-FR" dirty="0"/>
              <a:t>  qui as </a:t>
            </a:r>
            <a:r>
              <a:rPr lang="fr-FR" dirty="0" err="1"/>
              <a:t>eaquunda</a:t>
            </a:r>
            <a:r>
              <a:rPr lang="fr-FR" dirty="0"/>
              <a:t> que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exerum</a:t>
            </a:r>
            <a:r>
              <a:rPr lang="fr-FR" dirty="0"/>
              <a:t> </a:t>
            </a:r>
            <a:r>
              <a:rPr lang="fr-FR" dirty="0" err="1"/>
              <a:t>doluptio</a:t>
            </a:r>
            <a:r>
              <a:rPr lang="fr-FR" dirty="0"/>
              <a:t> </a:t>
            </a:r>
            <a:r>
              <a:rPr lang="fr-FR" dirty="0" err="1"/>
              <a:t>odis</a:t>
            </a:r>
            <a:r>
              <a:rPr lang="fr-FR" dirty="0"/>
              <a:t> in </a:t>
            </a:r>
            <a:r>
              <a:rPr lang="fr-FR" dirty="0" err="1"/>
              <a:t>pratquam</a:t>
            </a:r>
            <a:r>
              <a:rPr lang="fr-FR" dirty="0"/>
              <a:t> et </a:t>
            </a:r>
            <a:r>
              <a:rPr lang="fr-FR" dirty="0" err="1"/>
              <a:t>libusa</a:t>
            </a:r>
            <a:br>
              <a:rPr lang="fr-FR" dirty="0"/>
            </a:br>
            <a:r>
              <a:rPr lang="fr-FR" dirty="0" err="1"/>
              <a:t>Volutam</a:t>
            </a:r>
            <a:r>
              <a:rPr lang="fr-FR" dirty="0"/>
              <a:t> et ut </a:t>
            </a:r>
            <a:r>
              <a:rPr lang="fr-FR" dirty="0" err="1"/>
              <a:t>elentem</a:t>
            </a:r>
            <a:r>
              <a:rPr lang="fr-FR" dirty="0"/>
              <a:t> </a:t>
            </a:r>
            <a:r>
              <a:rPr lang="fr-FR" dirty="0" err="1"/>
              <a:t>facest</a:t>
            </a:r>
            <a:r>
              <a:rPr lang="fr-FR" dirty="0"/>
              <a:t> </a:t>
            </a:r>
            <a:r>
              <a:rPr lang="fr-FR" dirty="0" err="1"/>
              <a:t>enimill</a:t>
            </a:r>
            <a:r>
              <a:rPr lang="fr-FR" dirty="0"/>
              <a:t> </a:t>
            </a:r>
            <a:r>
              <a:rPr lang="fr-FR" dirty="0" err="1"/>
              <a:t>uptatquod</a:t>
            </a:r>
            <a:r>
              <a:rPr lang="fr-FR" dirty="0"/>
              <a:t> qui </a:t>
            </a:r>
            <a:r>
              <a:rPr lang="fr-FR" dirty="0" err="1"/>
              <a:t>consecatur</a:t>
            </a:r>
            <a:r>
              <a:rPr lang="fr-FR" dirty="0"/>
              <a:t>, si </a:t>
            </a:r>
            <a:r>
              <a:rPr lang="fr-FR" dirty="0" err="1"/>
              <a:t>corem</a:t>
            </a:r>
            <a:r>
              <a:rPr lang="fr-FR" dirty="0"/>
              <a:t> </a:t>
            </a:r>
            <a:r>
              <a:rPr lang="fr-FR" dirty="0" err="1"/>
              <a:t>nonseditat</a:t>
            </a:r>
            <a:r>
              <a:rPr lang="fr-FR" dirty="0"/>
              <a:t> </a:t>
            </a:r>
            <a:r>
              <a:rPr lang="fr-FR" dirty="0" err="1"/>
              <a:t>illeste</a:t>
            </a:r>
            <a:r>
              <a:rPr lang="fr-FR" dirty="0"/>
              <a:t> </a:t>
            </a:r>
            <a:r>
              <a:rPr lang="fr-FR" dirty="0" err="1"/>
              <a:t>mposam</a:t>
            </a:r>
            <a:r>
              <a:rPr lang="fr-FR" dirty="0"/>
              <a:t> </a:t>
            </a:r>
            <a:r>
              <a:rPr lang="fr-FR" dirty="0" err="1"/>
              <a:t>eost</a:t>
            </a:r>
            <a:r>
              <a:rPr lang="fr-FR" dirty="0"/>
              <a:t> </a:t>
            </a:r>
            <a:r>
              <a:rPr lang="fr-FR" dirty="0" err="1"/>
              <a:t>aliqui</a:t>
            </a:r>
            <a:r>
              <a:rPr lang="fr-FR" dirty="0"/>
              <a:t> cor </a:t>
            </a:r>
            <a:r>
              <a:rPr lang="fr-FR" dirty="0" err="1"/>
              <a:t>odis</a:t>
            </a:r>
            <a:r>
              <a:rPr lang="fr-FR" dirty="0"/>
              <a:t> in </a:t>
            </a:r>
            <a:r>
              <a:rPr lang="fr-FR" dirty="0" err="1"/>
              <a:t>pratq</a:t>
            </a:r>
            <a:br>
              <a:rPr lang="fr-FR" dirty="0"/>
            </a:br>
            <a:r>
              <a:rPr lang="fr-FR" dirty="0" err="1"/>
              <a:t>Volutam</a:t>
            </a:r>
            <a:r>
              <a:rPr lang="fr-FR" dirty="0"/>
              <a:t> et ut </a:t>
            </a:r>
            <a:r>
              <a:rPr lang="fr-FR" dirty="0" err="1"/>
              <a:t>elentem</a:t>
            </a:r>
            <a:r>
              <a:rPr lang="fr-FR" dirty="0"/>
              <a:t> </a:t>
            </a:r>
            <a:r>
              <a:rPr lang="fr-FR" dirty="0" err="1"/>
              <a:t>facest</a:t>
            </a:r>
            <a:r>
              <a:rPr lang="fr-FR" dirty="0"/>
              <a:t> </a:t>
            </a:r>
            <a:r>
              <a:rPr lang="fr-FR" dirty="0" err="1"/>
              <a:t>enimill</a:t>
            </a:r>
            <a:r>
              <a:rPr lang="fr-FR" dirty="0"/>
              <a:t> </a:t>
            </a:r>
            <a:r>
              <a:rPr lang="fr-FR" dirty="0" err="1"/>
              <a:t>uptatquo</a:t>
            </a:r>
            <a:br>
              <a:rPr lang="fr-FR" dirty="0"/>
            </a:br>
            <a:r>
              <a:rPr lang="fr-FR" dirty="0" err="1"/>
              <a:t>Volutam</a:t>
            </a:r>
            <a:r>
              <a:rPr lang="fr-FR" dirty="0"/>
              <a:t> et ut </a:t>
            </a:r>
            <a:r>
              <a:rPr lang="fr-FR" dirty="0" err="1"/>
              <a:t>elentem</a:t>
            </a:r>
            <a:r>
              <a:rPr lang="fr-FR" dirty="0"/>
              <a:t> </a:t>
            </a:r>
            <a:r>
              <a:rPr lang="fr-FR" dirty="0" err="1"/>
              <a:t>facest</a:t>
            </a:r>
            <a:r>
              <a:rPr lang="fr-FR" dirty="0"/>
              <a:t> </a:t>
            </a:r>
            <a:r>
              <a:rPr lang="fr-FR" dirty="0" err="1"/>
              <a:t>enimill</a:t>
            </a:r>
            <a:r>
              <a:rPr lang="fr-FR" dirty="0"/>
              <a:t> </a:t>
            </a:r>
            <a:r>
              <a:rPr lang="fr-FR" dirty="0" err="1"/>
              <a:t>uptatquo</a:t>
            </a:r>
            <a:endParaRPr lang="fr-FR" dirty="0"/>
          </a:p>
          <a:p>
            <a:pPr marL="90488" marR="0" lvl="0" indent="-904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50000"/>
              <a:buFont typeface="Arial" panose="020B0604020202020204" pitchFamily="34" charset="0"/>
              <a:buChar char="•"/>
              <a:tabLst/>
              <a:defRPr/>
            </a:pPr>
            <a:endParaRPr lang="fr-FR" dirty="0"/>
          </a:p>
        </p:txBody>
      </p:sp>
      <p:sp>
        <p:nvSpPr>
          <p:cNvPr id="15" name="Holder 3">
            <a:extLst>
              <a:ext uri="{FF2B5EF4-FFF2-40B4-BE49-F238E27FC236}">
                <a16:creationId xmlns:a16="http://schemas.microsoft.com/office/drawing/2014/main" id="{DFB7EAAD-25EC-FF06-4F3F-5F362943135A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28848" y="2145064"/>
            <a:ext cx="5085795" cy="17711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300" b="1" i="0" smtClean="0">
                <a:solidFill>
                  <a:srgbClr val="27B4B0"/>
                </a:solidFill>
                <a:effectLst/>
                <a:latin typeface="Geogrotesque Bd" panose="02000000000000000000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Sous-titre</a:t>
            </a:r>
          </a:p>
        </p:txBody>
      </p:sp>
      <p:sp>
        <p:nvSpPr>
          <p:cNvPr id="16" name="Holder 3">
            <a:extLst>
              <a:ext uri="{FF2B5EF4-FFF2-40B4-BE49-F238E27FC236}">
                <a16:creationId xmlns:a16="http://schemas.microsoft.com/office/drawing/2014/main" id="{AB0F75D9-3807-C9B6-F33E-2601A9BF681C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300779" y="3921999"/>
            <a:ext cx="5162370" cy="17711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300" b="1" i="0" smtClean="0">
                <a:solidFill>
                  <a:srgbClr val="27B4B0"/>
                </a:solidFill>
                <a:effectLst/>
                <a:latin typeface="Geogrotesque Bd" panose="02000000000000000000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Sous-titre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216C4B2D-CCBE-94D5-276B-7B3E051AA4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30393" y="564356"/>
            <a:ext cx="457200" cy="46355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86FCC92-5F2A-0F3B-EC9A-99D93C7739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69758" y="848091"/>
            <a:ext cx="414554" cy="42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314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81B4B6E5-20AE-5B7E-4365-60FD8AED4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12192001" cy="685800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FC728077-E307-6B2D-2A07-F77BAFC7A1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34782" y="1426696"/>
            <a:ext cx="749300" cy="55245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C8AD47B9-F29A-583C-5F61-C07719B93FA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14441" y="1884854"/>
            <a:ext cx="492221" cy="562538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1F9B9894-835A-A071-CB1F-292281CF301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091685" y="1186067"/>
            <a:ext cx="373277" cy="373277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A95DABAD-CD6A-8EB0-4A59-41F72383BDE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155127" y="1697877"/>
            <a:ext cx="937562" cy="562537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0260BA69-5400-498F-D974-AE98D9C4421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4334740">
            <a:off x="2872545" y="4417087"/>
            <a:ext cx="633035" cy="723468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53367F17-FC81-B4B3-1FDA-E476ACD49A9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499" y="2514557"/>
            <a:ext cx="4826000" cy="1098550"/>
          </a:xfrm>
          <a:prstGeom prst="rect">
            <a:avLst/>
          </a:prstGeom>
        </p:spPr>
      </p:pic>
      <p:sp>
        <p:nvSpPr>
          <p:cNvPr id="30" name="Espace réservé du texte 20">
            <a:extLst>
              <a:ext uri="{FF2B5EF4-FFF2-40B4-BE49-F238E27FC236}">
                <a16:creationId xmlns:a16="http://schemas.microsoft.com/office/drawing/2014/main" id="{19450BDF-38D4-9804-382F-DBCCB5C01C7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60098" y="2838654"/>
            <a:ext cx="2927182" cy="1477037"/>
          </a:xfrm>
        </p:spPr>
        <p:txBody>
          <a:bodyPr lIns="0" tIns="0" rIns="0" bIns="0" numCol="1" spcCol="270000">
            <a:noAutofit/>
          </a:bodyPr>
          <a:lstStyle>
            <a:lvl1pPr marL="12700" marR="0" indent="-127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300" b="0" i="0">
                <a:solidFill>
                  <a:schemeClr val="bg1"/>
                </a:solidFill>
                <a:effectLst/>
                <a:latin typeface="GEOGROTESQUE-MEDIUM" panose="02000000000000000000" pitchFamily="2" charset="77"/>
              </a:defRPr>
            </a:lvl1pPr>
          </a:lstStyle>
          <a:p>
            <a:pPr marL="12700" marR="0" lvl="0" indent="-127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Texte courant nem con </a:t>
            </a:r>
            <a:r>
              <a:rPr lang="fr-FR" dirty="0" err="1"/>
              <a:t>excepud</a:t>
            </a:r>
            <a:r>
              <a:rPr lang="fr-FR" dirty="0"/>
              <a:t> </a:t>
            </a:r>
            <a:r>
              <a:rPr lang="fr-FR" dirty="0" err="1"/>
              <a:t>andistr</a:t>
            </a:r>
            <a:r>
              <a:rPr lang="fr-FR" dirty="0"/>
              <a:t> </a:t>
            </a:r>
            <a:r>
              <a:rPr lang="fr-FR" dirty="0" err="1"/>
              <a:t>umquatas</a:t>
            </a:r>
            <a:r>
              <a:rPr lang="fr-FR" dirty="0"/>
              <a:t> </a:t>
            </a:r>
            <a:r>
              <a:rPr lang="fr-FR" dirty="0" err="1"/>
              <a:t>remporumqui</a:t>
            </a:r>
            <a:r>
              <a:rPr lang="fr-FR" dirty="0"/>
              <a:t> </a:t>
            </a:r>
            <a:r>
              <a:rPr lang="fr-FR" dirty="0" err="1"/>
              <a:t>odi</a:t>
            </a:r>
            <a:r>
              <a:rPr lang="fr-FR" dirty="0"/>
              <a:t> </a:t>
            </a:r>
            <a:r>
              <a:rPr lang="fr-FR" dirty="0" err="1"/>
              <a:t>doluptas</a:t>
            </a:r>
            <a:r>
              <a:rPr lang="fr-FR" dirty="0"/>
              <a:t> </a:t>
            </a:r>
            <a:r>
              <a:rPr lang="fr-FR" dirty="0" err="1"/>
              <a:t>adion</a:t>
            </a:r>
            <a:r>
              <a:rPr lang="fr-FR" dirty="0"/>
              <a:t> nem </a:t>
            </a:r>
            <a:r>
              <a:rPr lang="fr-FR" dirty="0" err="1"/>
              <a:t>reculpa</a:t>
            </a:r>
            <a:r>
              <a:rPr lang="fr-FR" dirty="0"/>
              <a:t> </a:t>
            </a:r>
            <a:r>
              <a:rPr lang="fr-FR" dirty="0" err="1"/>
              <a:t>rchilias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secerum</a:t>
            </a:r>
            <a:r>
              <a:rPr lang="fr-FR" dirty="0"/>
              <a:t> </a:t>
            </a:r>
            <a:r>
              <a:rPr lang="fr-FR" dirty="0" err="1"/>
              <a:t>eossintotat</a:t>
            </a:r>
            <a:r>
              <a:rPr lang="fr-FR" dirty="0"/>
              <a:t> </a:t>
            </a:r>
            <a:r>
              <a:rPr lang="fr-FR" dirty="0" err="1"/>
              <a:t>doluptatur</a:t>
            </a:r>
            <a:r>
              <a:rPr lang="fr-FR" dirty="0"/>
              <a:t>, </a:t>
            </a:r>
            <a:r>
              <a:rPr lang="fr-FR" dirty="0" err="1"/>
              <a:t>cus</a:t>
            </a:r>
            <a:r>
              <a:rPr lang="fr-FR" dirty="0"/>
              <a:t> </a:t>
            </a:r>
            <a:r>
              <a:rPr lang="fr-FR" dirty="0" err="1"/>
              <a:t>etur</a:t>
            </a:r>
            <a:r>
              <a:rPr lang="fr-FR" dirty="0"/>
              <a:t> </a:t>
            </a:r>
            <a:r>
              <a:rPr lang="fr-FR" dirty="0" err="1"/>
              <a:t>atem</a:t>
            </a:r>
            <a:r>
              <a:rPr lang="fr-FR" dirty="0"/>
              <a:t> </a:t>
            </a:r>
            <a:r>
              <a:rPr lang="fr-FR" dirty="0" err="1"/>
              <a:t>sunt</a:t>
            </a:r>
            <a:r>
              <a:rPr lang="fr-FR" dirty="0"/>
              <a:t>. Il </a:t>
            </a:r>
            <a:r>
              <a:rPr lang="fr-FR" dirty="0" err="1"/>
              <a:t>imod</a:t>
            </a:r>
            <a:r>
              <a:rPr lang="fr-FR" dirty="0"/>
              <a:t> </a:t>
            </a:r>
            <a:r>
              <a:rPr lang="fr-FR" dirty="0" err="1"/>
              <a:t>molor</a:t>
            </a:r>
            <a:r>
              <a:rPr lang="fr-FR" dirty="0"/>
              <a:t> ad et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eaqui</a:t>
            </a:r>
            <a:r>
              <a:rPr lang="fr-FR" dirty="0"/>
              <a:t> </a:t>
            </a:r>
            <a:r>
              <a:rPr lang="fr-FR" dirty="0" err="1"/>
              <a:t>odipsam</a:t>
            </a:r>
            <a:r>
              <a:rPr lang="fr-FR" dirty="0"/>
              <a:t> </a:t>
            </a:r>
            <a:r>
              <a:rPr lang="fr-FR" dirty="0" err="1"/>
              <a:t>exernam</a:t>
            </a:r>
            <a:r>
              <a:rPr lang="fr-FR" dirty="0"/>
              <a:t> </a:t>
            </a:r>
            <a:r>
              <a:rPr lang="fr-FR" dirty="0" err="1"/>
              <a:t>usdanda</a:t>
            </a:r>
            <a:r>
              <a:rPr lang="fr-FR" dirty="0"/>
              <a:t> </a:t>
            </a:r>
            <a:r>
              <a:rPr lang="fr-FR" dirty="0" err="1"/>
              <a:t>nditatus</a:t>
            </a:r>
            <a:r>
              <a:rPr lang="fr-FR" dirty="0"/>
              <a:t> id </a:t>
            </a:r>
            <a:r>
              <a:rPr lang="fr-FR" dirty="0" err="1"/>
              <a:t>etur</a:t>
            </a:r>
            <a:r>
              <a:rPr lang="fr-FR" dirty="0"/>
              <a:t> </a:t>
            </a:r>
            <a:r>
              <a:rPr lang="fr-FR" dirty="0" err="1"/>
              <a:t>sequae</a:t>
            </a:r>
            <a:r>
              <a:rPr lang="fr-FR" dirty="0"/>
              <a:t> </a:t>
            </a:r>
            <a:r>
              <a:rPr lang="fr-FR" dirty="0" err="1"/>
              <a:t>voloren</a:t>
            </a:r>
            <a:r>
              <a:rPr lang="fr-FR" dirty="0"/>
              <a:t> </a:t>
            </a:r>
            <a:r>
              <a:rPr lang="fr-FR" dirty="0" err="1"/>
              <a:t>ihitem</a:t>
            </a:r>
            <a:r>
              <a:rPr lang="fr-FR" dirty="0"/>
              <a:t> </a:t>
            </a:r>
            <a:r>
              <a:rPr lang="fr-FR" dirty="0" err="1"/>
              <a:t>int</a:t>
            </a:r>
            <a:r>
              <a:rPr lang="fr-FR" dirty="0"/>
              <a:t> ut </a:t>
            </a:r>
            <a:r>
              <a:rPr lang="fr-FR" dirty="0" err="1"/>
              <a:t>doluptat</a:t>
            </a:r>
            <a:r>
              <a:rPr lang="fr-FR" dirty="0"/>
              <a:t>.</a:t>
            </a:r>
            <a:br>
              <a:rPr lang="fr-FR" dirty="0"/>
            </a:br>
            <a:endParaRPr lang="fr-FR" dirty="0"/>
          </a:p>
          <a:p>
            <a:pPr marL="12700" marR="0" lvl="0" indent="-127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dirty="0"/>
          </a:p>
        </p:txBody>
      </p:sp>
      <p:sp>
        <p:nvSpPr>
          <p:cNvPr id="31" name="Holder 3">
            <a:extLst>
              <a:ext uri="{FF2B5EF4-FFF2-40B4-BE49-F238E27FC236}">
                <a16:creationId xmlns:a16="http://schemas.microsoft.com/office/drawing/2014/main" id="{75F2354A-A0CF-14AB-1B1C-1FC1284002E0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7660098" y="2443104"/>
            <a:ext cx="2927182" cy="17711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300" b="1" i="0" smtClean="0">
                <a:solidFill>
                  <a:srgbClr val="27B4B0"/>
                </a:solidFill>
                <a:effectLst/>
                <a:latin typeface="Geogrotesque Bd" panose="02000000000000000000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3172838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D235BBB-FF65-0BEF-8667-9AD29091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C0491C2-1F93-8EFF-ADB4-ED544708E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u texte 39">
            <a:extLst>
              <a:ext uri="{FF2B5EF4-FFF2-40B4-BE49-F238E27FC236}">
                <a16:creationId xmlns:a16="http://schemas.microsoft.com/office/drawing/2014/main" id="{7813F79B-27BA-A346-C504-60012BE37539}"/>
              </a:ext>
            </a:extLst>
          </p:cNvPr>
          <p:cNvSpPr txBox="1">
            <a:spLocks/>
          </p:cNvSpPr>
          <p:nvPr userDrawn="1"/>
        </p:nvSpPr>
        <p:spPr>
          <a:xfrm>
            <a:off x="2535037" y="6502672"/>
            <a:ext cx="3600" cy="90000"/>
          </a:xfrm>
          <a:prstGeom prst="rect">
            <a:avLst/>
          </a:prstGeom>
          <a:solidFill>
            <a:srgbClr val="27B4B0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362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18700"/>
              </a:buClr>
              <a:buFont typeface="Wingdings" pitchFamily="2" charset="2"/>
              <a:buChar char="§"/>
              <a:tabLst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60363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60363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88950" indent="-1285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18700"/>
              </a:buClr>
              <a:buFont typeface="Arial" panose="020B0604020202020204" pitchFamily="34" charset="0"/>
              <a:buChar char="•"/>
              <a:tabLst/>
              <a:defRPr sz="1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2563" indent="-169863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Char char="-"/>
              <a:tabLst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674688" indent="-1746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Police système Courant"/>
              <a:buChar char="&gt;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>
                <a:solidFill>
                  <a:schemeClr val="accent1"/>
                </a:solidFill>
              </a:rPr>
              <a:t> </a:t>
            </a:r>
            <a:endParaRPr lang="fr-FR" sz="900" dirty="0">
              <a:solidFill>
                <a:schemeClr val="accent1"/>
              </a:solidFill>
            </a:endParaRPr>
          </a:p>
        </p:txBody>
      </p:sp>
      <p:sp>
        <p:nvSpPr>
          <p:cNvPr id="5" name="Espace réservé du texte 37">
            <a:extLst>
              <a:ext uri="{FF2B5EF4-FFF2-40B4-BE49-F238E27FC236}">
                <a16:creationId xmlns:a16="http://schemas.microsoft.com/office/drawing/2014/main" id="{1618555D-6C10-F5E4-8ECB-CB1D44FACB68}"/>
              </a:ext>
            </a:extLst>
          </p:cNvPr>
          <p:cNvSpPr txBox="1">
            <a:spLocks/>
          </p:cNvSpPr>
          <p:nvPr userDrawn="1"/>
        </p:nvSpPr>
        <p:spPr>
          <a:xfrm>
            <a:off x="463157" y="6482497"/>
            <a:ext cx="5355771" cy="15036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5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362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18700"/>
              </a:buClr>
              <a:buFont typeface="Wingdings" pitchFamily="2" charset="2"/>
              <a:buChar char="§"/>
              <a:tabLst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60363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60363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88950" indent="-1285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18700"/>
              </a:buClr>
              <a:buFont typeface="Arial" panose="020B0604020202020204" pitchFamily="34" charset="0"/>
              <a:buChar char="•"/>
              <a:tabLst/>
              <a:defRPr sz="85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2563" indent="-169863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Char char="-"/>
              <a:tabLst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674688" indent="-1746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Police système Courant"/>
              <a:buChar char="&gt;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850" dirty="0">
                <a:solidFill>
                  <a:schemeClr val="accent4"/>
                </a:solidFill>
              </a:rPr>
              <a:t>Distributeurs de matériaux de construction   Date du document</a:t>
            </a:r>
          </a:p>
        </p:txBody>
      </p:sp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9B03AE0F-CF3C-3C9A-0DB9-3863BD9475D5}"/>
              </a:ext>
            </a:extLst>
          </p:cNvPr>
          <p:cNvSpPr txBox="1">
            <a:spLocks/>
          </p:cNvSpPr>
          <p:nvPr userDrawn="1"/>
        </p:nvSpPr>
        <p:spPr>
          <a:xfrm>
            <a:off x="11615645" y="6377722"/>
            <a:ext cx="402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85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E9D5FF-1261-584A-90CB-7C4B94412A94}" type="slidenum">
              <a:rPr lang="fr-FR" smtClean="0">
                <a:solidFill>
                  <a:schemeClr val="accent3"/>
                </a:solidFill>
              </a:rPr>
              <a:pPr/>
              <a:t>‹N°›</a:t>
            </a:fld>
            <a:endParaRPr lang="fr-FR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514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6" r:id="rId2"/>
    <p:sldLayoutId id="2147483722" r:id="rId3"/>
    <p:sldLayoutId id="2147483725" r:id="rId4"/>
    <p:sldLayoutId id="2147483726" r:id="rId5"/>
    <p:sldLayoutId id="2147483728" r:id="rId6"/>
    <p:sldLayoutId id="2147483729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B445AC2-C36F-1856-2B27-424155F79203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E975571-8D52-65A3-B996-454F111F0A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" name="Espace réservé pour une image  8">
            <a:extLst>
              <a:ext uri="{FF2B5EF4-FFF2-40B4-BE49-F238E27FC236}">
                <a16:creationId xmlns:a16="http://schemas.microsoft.com/office/drawing/2014/main" id="{8C59C893-DDF2-D3D2-87B0-B0DBE490BCB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41028" y="-19050"/>
            <a:ext cx="2437328" cy="4434329"/>
          </a:xfrm>
        </p:spPr>
      </p:pic>
      <p:pic>
        <p:nvPicPr>
          <p:cNvPr id="11" name="Espace réservé pour une image  10">
            <a:extLst>
              <a:ext uri="{FF2B5EF4-FFF2-40B4-BE49-F238E27FC236}">
                <a16:creationId xmlns:a16="http://schemas.microsoft.com/office/drawing/2014/main" id="{6B2BA6AC-7A43-1DC4-A1E9-1CB29A4C565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54672" y="-19050"/>
            <a:ext cx="2437328" cy="2725272"/>
          </a:xfrm>
        </p:spPr>
      </p:pic>
      <p:pic>
        <p:nvPicPr>
          <p:cNvPr id="19" name="Espace réservé pour une image  18">
            <a:extLst>
              <a:ext uri="{FF2B5EF4-FFF2-40B4-BE49-F238E27FC236}">
                <a16:creationId xmlns:a16="http://schemas.microsoft.com/office/drawing/2014/main" id="{656126DB-FE75-6D9D-1830-DE15E9C3AF9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64193" y="1393786"/>
            <a:ext cx="2437328" cy="4149315"/>
          </a:xfrm>
        </p:spPr>
      </p:pic>
      <p:pic>
        <p:nvPicPr>
          <p:cNvPr id="17" name="Espace réservé pour une image  16">
            <a:extLst>
              <a:ext uri="{FF2B5EF4-FFF2-40B4-BE49-F238E27FC236}">
                <a16:creationId xmlns:a16="http://schemas.microsoft.com/office/drawing/2014/main" id="{1495D8B8-FD53-74F0-EC6D-5F808F3D61B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37854" y="3146386"/>
            <a:ext cx="2437328" cy="2396715"/>
          </a:xfrm>
        </p:spPr>
      </p:pic>
    </p:spTree>
    <p:extLst>
      <p:ext uri="{BB962C8B-B14F-4D97-AF65-F5344CB8AC3E}">
        <p14:creationId xmlns:p14="http://schemas.microsoft.com/office/powerpoint/2010/main" val="852341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42B24F8-C4FD-6BCA-DD16-9F9066241AF8}"/>
              </a:ext>
            </a:extLst>
          </p:cNvPr>
          <p:cNvSpPr>
            <a:spLocks noGrp="1"/>
          </p:cNvSpPr>
          <p:nvPr>
            <p:ph type="body" idx="2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347E7B2-B138-F435-AF74-6DB8E7BCD99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5158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>
            <a:extLst>
              <a:ext uri="{FF2B5EF4-FFF2-40B4-BE49-F238E27FC236}">
                <a16:creationId xmlns:a16="http://schemas.microsoft.com/office/drawing/2014/main" id="{C4EF6816-FFB0-15C1-AC2E-64A48350F50D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07399" y="1584048"/>
            <a:ext cx="6983233" cy="5292461"/>
          </a:xfr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61325B33-05F3-36D9-B9C3-C1C2BD1AF97F}"/>
              </a:ext>
            </a:extLst>
          </p:cNvPr>
          <p:cNvSpPr>
            <a:spLocks noGrp="1"/>
          </p:cNvSpPr>
          <p:nvPr>
            <p:ph type="body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B196080-0BDA-8E90-8FB8-3CBABB7456C6}"/>
              </a:ext>
            </a:extLst>
          </p:cNvPr>
          <p:cNvSpPr>
            <a:spLocks noGrp="1"/>
          </p:cNvSpPr>
          <p:nvPr>
            <p:ph type="body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CF094698-9406-B839-4443-FC8B34E718CE}"/>
              </a:ext>
            </a:extLst>
          </p:cNvPr>
          <p:cNvSpPr>
            <a:spLocks noGrp="1"/>
          </p:cNvSpPr>
          <p:nvPr>
            <p:ph type="body" idx="2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1349AEA-5831-4646-C0B3-14950657C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5787" y="2372975"/>
            <a:ext cx="406400" cy="406400"/>
          </a:xfrm>
          <a:prstGeom prst="rect">
            <a:avLst/>
          </a:prstGeom>
        </p:spPr>
      </p:pic>
      <p:sp>
        <p:nvSpPr>
          <p:cNvPr id="13" name="Espace réservé du numéro de diapositive 2">
            <a:extLst>
              <a:ext uri="{FF2B5EF4-FFF2-40B4-BE49-F238E27FC236}">
                <a16:creationId xmlns:a16="http://schemas.microsoft.com/office/drawing/2014/main" id="{D8A7E3FB-310B-99E8-DF55-A8C6B3051D4F}"/>
              </a:ext>
            </a:extLst>
          </p:cNvPr>
          <p:cNvSpPr txBox="1">
            <a:spLocks/>
          </p:cNvSpPr>
          <p:nvPr/>
        </p:nvSpPr>
        <p:spPr>
          <a:xfrm>
            <a:off x="11615645" y="6377722"/>
            <a:ext cx="402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85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E9D5FF-1261-584A-90CB-7C4B94412A94}" type="slidenum">
              <a:rPr lang="fr-FR" smtClean="0">
                <a:solidFill>
                  <a:schemeClr val="accent3"/>
                </a:solidFill>
              </a:rPr>
              <a:pPr/>
              <a:t>3</a:t>
            </a:fld>
            <a:endParaRPr lang="fr-FR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265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8124528-C92F-20D4-DD7D-37C27EA92E84}"/>
              </a:ext>
            </a:extLst>
          </p:cNvPr>
          <p:cNvSpPr>
            <a:spLocks noGrp="1"/>
          </p:cNvSpPr>
          <p:nvPr>
            <p:ph type="body" idx="2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309DA4F-E582-105E-DC29-C406D0ACFD34}"/>
              </a:ext>
            </a:extLst>
          </p:cNvPr>
          <p:cNvSpPr>
            <a:spLocks noGrp="1"/>
          </p:cNvSpPr>
          <p:nvPr>
            <p:ph type="body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10CF704-7DFC-EF20-8730-B82FDDC27483}"/>
              </a:ext>
            </a:extLst>
          </p:cNvPr>
          <p:cNvSpPr>
            <a:spLocks noGrp="1"/>
          </p:cNvSpPr>
          <p:nvPr>
            <p:ph type="body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474FAAF-2706-0B10-8AB5-A21DBC1AF753}"/>
              </a:ext>
            </a:extLst>
          </p:cNvPr>
          <p:cNvSpPr>
            <a:spLocks noGrp="1"/>
          </p:cNvSpPr>
          <p:nvPr>
            <p:ph type="body" idx="2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77723CD-FACF-3A8D-7F55-246EC57CB94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4D377ED-FD11-424E-7AF7-CFBB2215420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A57DD67-F588-AEB0-7E7E-22A6C4410BC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2459FAE-66C2-3E7A-B414-5AD53E423605}"/>
              </a:ext>
            </a:extLst>
          </p:cNvPr>
          <p:cNvSpPr>
            <a:spLocks noGrp="1"/>
          </p:cNvSpPr>
          <p:nvPr>
            <p:ph type="body" idx="2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C3BD4954-43DE-1B14-2524-64D99466B8D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0872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6D82BA9-6B94-D8B6-9549-43936275D20E}"/>
              </a:ext>
            </a:extLst>
          </p:cNvPr>
          <p:cNvSpPr>
            <a:spLocks noGrp="1"/>
          </p:cNvSpPr>
          <p:nvPr>
            <p:ph type="body" idx="2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0EFA55-DEE1-FB38-D0EE-E5290F271D10}"/>
              </a:ext>
            </a:extLst>
          </p:cNvPr>
          <p:cNvSpPr>
            <a:spLocks noGrp="1"/>
          </p:cNvSpPr>
          <p:nvPr>
            <p:ph type="body" idx="19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8FF91DE-193F-E756-AF08-26B9C6D8DBE6}"/>
              </a:ext>
            </a:extLst>
          </p:cNvPr>
          <p:cNvSpPr>
            <a:spLocks noGrp="1"/>
          </p:cNvSpPr>
          <p:nvPr>
            <p:ph type="body" idx="2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6267A3C-DA88-B187-D835-3FEB2B2C11A2}"/>
              </a:ext>
            </a:extLst>
          </p:cNvPr>
          <p:cNvSpPr>
            <a:spLocks noGrp="1"/>
          </p:cNvSpPr>
          <p:nvPr>
            <p:ph type="body" idx="2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843B216E-43AA-8765-1CB3-992CF60C4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AC15408-09B6-8B1D-58F8-14F1FAF04C2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" name="Espace réservé pour une image  10">
            <a:extLst>
              <a:ext uri="{FF2B5EF4-FFF2-40B4-BE49-F238E27FC236}">
                <a16:creationId xmlns:a16="http://schemas.microsoft.com/office/drawing/2014/main" id="{9D5A71DD-E1FE-8AE2-AD8D-2D983E9E4D7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34398" y="222633"/>
            <a:ext cx="3388720" cy="6405175"/>
          </a:xfrm>
        </p:spPr>
      </p:pic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CAC1E7AE-8AF0-352B-115B-76844A1345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1617400"/>
              </p:ext>
            </p:extLst>
          </p:nvPr>
        </p:nvGraphicFramePr>
        <p:xfrm>
          <a:off x="4401640" y="2555490"/>
          <a:ext cx="3388720" cy="1590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36513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D79E787-D3BE-ED25-7875-EB08E494814D}"/>
              </a:ext>
            </a:extLst>
          </p:cNvPr>
          <p:cNvSpPr>
            <a:spLocks noGrp="1"/>
          </p:cNvSpPr>
          <p:nvPr>
            <p:ph type="body" idx="2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2CB20DE-BDE0-088F-3FE1-1007BB71D88B}"/>
              </a:ext>
            </a:extLst>
          </p:cNvPr>
          <p:cNvSpPr>
            <a:spLocks noGrp="1"/>
          </p:cNvSpPr>
          <p:nvPr>
            <p:ph type="body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A7F2DBF-FF38-59FA-F92D-46B8F642178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9D47138-A11B-6E2B-113D-B31B47C0F13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712FDF2-5C4C-5F46-C118-715D68CE191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82B516D7-CE9C-C5C5-08B2-5725F63BAF9D}"/>
              </a:ext>
            </a:extLst>
          </p:cNvPr>
          <p:cNvSpPr>
            <a:spLocks noGrp="1"/>
          </p:cNvSpPr>
          <p:nvPr>
            <p:ph type="body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9E37095-91DA-3B9B-77D6-0D9770D3828E}"/>
              </a:ext>
            </a:extLst>
          </p:cNvPr>
          <p:cNvSpPr>
            <a:spLocks noGrp="1"/>
          </p:cNvSpPr>
          <p:nvPr>
            <p:ph type="body" idx="28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7647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70CAA8D-CB60-7CA4-4422-75435455D29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08FF2FF-5940-92B2-2DBB-F01BBE462203}"/>
              </a:ext>
            </a:extLst>
          </p:cNvPr>
          <p:cNvSpPr>
            <a:spLocks noGrp="1"/>
          </p:cNvSpPr>
          <p:nvPr>
            <p:ph type="body" idx="25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0589346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CONSTRUCTY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18706"/>
      </a:accent1>
      <a:accent2>
        <a:srgbClr val="D04919"/>
      </a:accent2>
      <a:accent3>
        <a:srgbClr val="4CBDCC"/>
      </a:accent3>
      <a:accent4>
        <a:srgbClr val="202282"/>
      </a:accent4>
      <a:accent5>
        <a:srgbClr val="B14084"/>
      </a:accent5>
      <a:accent6>
        <a:srgbClr val="B7DA2A"/>
      </a:accent6>
      <a:hlink>
        <a:srgbClr val="F18706"/>
      </a:hlink>
      <a:folHlink>
        <a:srgbClr val="F187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20102d7-3350-46d8-b649-8191a350c3ba">
      <Terms xmlns="http://schemas.microsoft.com/office/infopath/2007/PartnerControls"/>
    </lcf76f155ced4ddcb4097134ff3c332f>
    <TaxCatchAll xmlns="98a5954c-c376-49cc-9745-fe285560f16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CBD2CF0E9E2D409D5BF6D81DFF50C3" ma:contentTypeVersion="16" ma:contentTypeDescription="Crée un document." ma:contentTypeScope="" ma:versionID="ef2152c9809d401748328ea5e441f373">
  <xsd:schema xmlns:xsd="http://www.w3.org/2001/XMLSchema" xmlns:xs="http://www.w3.org/2001/XMLSchema" xmlns:p="http://schemas.microsoft.com/office/2006/metadata/properties" xmlns:ns2="120102d7-3350-46d8-b649-8191a350c3ba" xmlns:ns3="98a5954c-c376-49cc-9745-fe285560f165" targetNamespace="http://schemas.microsoft.com/office/2006/metadata/properties" ma:root="true" ma:fieldsID="e6f1f6d05c47bc351c7b22c826f92476" ns2:_="" ns3:_="">
    <xsd:import namespace="120102d7-3350-46d8-b649-8191a350c3ba"/>
    <xsd:import namespace="98a5954c-c376-49cc-9745-fe285560f1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0102d7-3350-46d8-b649-8191a350c3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a8d2b527-eba7-4656-b9d6-27daed9025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a5954c-c376-49cc-9745-fe285560f16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df5099a-6f5c-45d8-98b2-b3652a58e7c5}" ma:internalName="TaxCatchAll" ma:showField="CatchAllData" ma:web="98a5954c-c376-49cc-9745-fe285560f1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93FBE1-85E2-4D4B-BD21-6960D775F9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B1F71F-4A47-4D5B-9CE8-80E5A57E9216}">
  <ds:schemaRefs>
    <ds:schemaRef ds:uri="4fb32490-c214-4051-89d7-e683236d77fe"/>
    <ds:schemaRef ds:uri="54794d33-80f1-4a5f-8393-1de5862b39e3"/>
    <ds:schemaRef ds:uri="87b148d3-75ca-4ad8-867e-2d5451ef3770"/>
    <ds:schemaRef ds:uri="b9152f56-b394-4177-94ea-f8b1854b33b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6ACC43F-7C2D-41B6-998C-075CA99B2C1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</TotalTime>
  <Words>4</Words>
  <Application>Microsoft Macintosh PowerPoint</Application>
  <PresentationFormat>Grand écran</PresentationFormat>
  <Paragraphs>2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Geogrotesque Bd</vt:lpstr>
      <vt:lpstr>GEOGROTESQUE-MEDIUM</vt:lpstr>
      <vt:lpstr>GEOGROTESQUE-SEMIBOLD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BLANCARD Marie</dc:creator>
  <cp:lastModifiedBy>Côme de Galembert</cp:lastModifiedBy>
  <cp:revision>42</cp:revision>
  <cp:lastPrinted>2024-09-12T07:56:55Z</cp:lastPrinted>
  <dcterms:created xsi:type="dcterms:W3CDTF">2023-11-28T13:13:05Z</dcterms:created>
  <dcterms:modified xsi:type="dcterms:W3CDTF">2025-12-18T16:20:45Z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569100.000000000</vt:lpwstr>
  </property>
  <property fmtid="{D5CDD505-2E9C-101B-9397-08002B2CF9AE}" pid="3" name="ContentTypeId">
    <vt:lpwstr>0x0101003ACBD2CF0E9E2D409D5BF6D81DFF50C3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  <property fmtid="{D5CDD505-2E9C-101B-9397-08002B2CF9AE}" pid="8" name="Nature">
    <vt:lpwstr/>
  </property>
  <property fmtid="{D5CDD505-2E9C-101B-9397-08002B2CF9AE}" pid="9" name="motscles">
    <vt:lpwstr/>
  </property>
  <property fmtid="{D5CDD505-2E9C-101B-9397-08002B2CF9AE}" pid="10" name="Rubriquemediathequee">
    <vt:lpwstr/>
  </property>
  <property fmtid="{D5CDD505-2E9C-101B-9397-08002B2CF9AE}" pid="11" name="Thematique">
    <vt:lpwstr/>
  </property>
  <property fmtid="{D5CDD505-2E9C-101B-9397-08002B2CF9AE}" pid="12" name="ThematiquePrincipale">
    <vt:lpwstr/>
  </property>
  <property fmtid="{D5CDD505-2E9C-101B-9397-08002B2CF9AE}" pid="13" name="Organisation">
    <vt:lpwstr/>
  </property>
</Properties>
</file>