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49" r:id="rId5"/>
  </p:sldMasterIdLst>
  <p:notesMasterIdLst>
    <p:notesMasterId r:id="rId7"/>
  </p:notesMasterIdLst>
  <p:handoutMasterIdLst>
    <p:handoutMasterId r:id="rId8"/>
  </p:handoutMasterIdLst>
  <p:sldIdLst>
    <p:sldId id="303354073" r:id="rId6"/>
  </p:sldIdLst>
  <p:sldSz cx="12192000" cy="6858000"/>
  <p:notesSz cx="6808788" cy="99409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8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535F34-46FA-8241-D27B-DFE6431E730A}" name="BLANCARD Marie" initials="BM" userId="S::marie.blancard@constructys.fr::b8a1f1f1-f7a2-4dd3-bdd2-8b84890319a9" providerId="AD"/>
  <p188:author id="{E09333B4-FA3B-7C8C-4A13-5C8C0AC4593C}" name="CHEVALLIER-NAUDIN Catherine" initials="CC" userId="S::catherine.naudin@constructys.fr::35e738a8-b685-46fe-a136-93f56b2efc62" providerId="AD"/>
  <p188:author id="{4F3B37D3-A5C7-B1AB-C992-9FA58E493A6F}" name="BOULEAU Sébastien" initials="" userId="S::sebastien.bouleau@constructys.fr::ad498982-6ec2-4d84-b23e-ce174117f6b1" providerId="AD"/>
  <p188:author id="{40A33DF1-B3D8-FB65-716D-3BE4E605A488}" name="BOULLETIER Virginie" initials="" userId="S::virginie.boulletier@constructys.fr::9d6d27b6-9829-40a2-b4d0-af81612745b2" providerId="AD"/>
  <p188:author id="{842D80FF-6FA7-8BA5-B439-6C7CC92ED1C6}" name="DAHMANI Sonia" initials="DS" userId="S::sonia.dahmani@constructys.fr::68fcc1a9-90af-451f-bc84-6f898653df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AD6"/>
    <a:srgbClr val="F18800"/>
    <a:srgbClr val="95C230"/>
    <a:srgbClr val="4E78B2"/>
    <a:srgbClr val="A5528B"/>
    <a:srgbClr val="3BB6BB"/>
    <a:srgbClr val="FFFFFF"/>
    <a:srgbClr val="212950"/>
    <a:srgbClr val="4CBDCC"/>
    <a:srgbClr val="2B2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9" y="63"/>
      </p:cViewPr>
      <p:guideLst>
        <p:guide orient="horz" pos="2160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C824A2D-4691-479D-8553-C71FB9B868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DE6013-2A88-5AF3-8190-EE315194D7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737" y="1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EB968-15AC-454B-8D01-FE138FAA14FE}" type="datetimeFigureOut">
              <a:rPr lang="fr-FR" smtClean="0"/>
              <a:t>20/02/2026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94254E-8BBF-774F-C1BB-A21ED1F82E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AF4A03-3E74-F046-421C-EC95411B96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737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C6820-ED59-7A48-A305-506681F235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84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1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4197F-0B5B-D941-BA80-23F1A370F1F9}" type="datetimeFigureOut">
              <a:rPr lang="fr-FR" smtClean="0"/>
              <a:t>20/02/2026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4238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879" y="4784071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5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004AF-5AC8-2549-81ED-B103DFFFA4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51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004AF-5AC8-2549-81ED-B103DFFFA49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406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u docu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7BEDA7-79C8-30FB-1162-0981F019D4C7}"/>
              </a:ext>
            </a:extLst>
          </p:cNvPr>
          <p:cNvSpPr/>
          <p:nvPr userDrawn="1"/>
        </p:nvSpPr>
        <p:spPr>
          <a:xfrm>
            <a:off x="4726948" y="5550568"/>
            <a:ext cx="7465052" cy="1307432"/>
          </a:xfrm>
          <a:prstGeom prst="rect">
            <a:avLst/>
          </a:prstGeom>
          <a:solidFill>
            <a:srgbClr val="212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9A271B5-D1E6-DDB3-25B9-EC7A75B324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782" y="3993712"/>
            <a:ext cx="3588153" cy="2422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CF8146-88DD-A413-266C-B7D045F49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927" y="-1"/>
            <a:ext cx="10315073" cy="5742135"/>
          </a:xfrm>
          <a:prstGeom prst="rect">
            <a:avLst/>
          </a:prstGeom>
        </p:spPr>
      </p:pic>
      <p:sp>
        <p:nvSpPr>
          <p:cNvPr id="15" name="Holder 3">
            <a:extLst>
              <a:ext uri="{FF2B5EF4-FFF2-40B4-BE49-F238E27FC236}">
                <a16:creationId xmlns:a16="http://schemas.microsoft.com/office/drawing/2014/main" id="{498AE201-E582-0ABD-1DD0-143D1367C8D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042539" y="3855338"/>
            <a:ext cx="6776162" cy="276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Sous-titre de la présentation</a:t>
            </a:r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D48CD5AA-E314-0813-DC29-6EE7BD6C9BF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042539" y="2262266"/>
            <a:ext cx="6776162" cy="12891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            présentation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F74602A-BA3F-523E-3965-74DCAE5661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26948" cy="16953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542FB5-F36A-81D5-5433-D525502BF1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89" y="278483"/>
            <a:ext cx="2159000" cy="1181100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B28047-424E-32CE-1C6D-9F37F3E566B0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27072" y="6204284"/>
            <a:ext cx="1347355" cy="142469"/>
          </a:xfrm>
        </p:spPr>
        <p:txBody>
          <a:bodyPr/>
          <a:lstStyle/>
          <a:p>
            <a:endParaRPr lang="fr-FR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C0C304D-F329-B64A-A1E9-B99981F75205}"/>
              </a:ext>
            </a:extLst>
          </p:cNvPr>
          <p:cNvCxnSpPr>
            <a:cxnSpLocks/>
          </p:cNvCxnSpPr>
          <p:nvPr userDrawn="1"/>
        </p:nvCxnSpPr>
        <p:spPr>
          <a:xfrm>
            <a:off x="3111989" y="3680749"/>
            <a:ext cx="2984011" cy="0"/>
          </a:xfrm>
          <a:prstGeom prst="line">
            <a:avLst/>
          </a:prstGeom>
          <a:ln w="76200" cap="rnd">
            <a:solidFill>
              <a:srgbClr val="2B2F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17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E14A0A87-42E4-4903-5259-63551BF3147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893779" y="1371600"/>
            <a:ext cx="4567971" cy="4691063"/>
          </a:xfrm>
          <a:prstGeom prst="roundRect">
            <a:avLst>
              <a:gd name="adj" fmla="val 4105"/>
            </a:avLst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C435A7D-25DD-8CF0-3A76-E76BFC1A5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2B71DA-B83C-428B-14C7-03A5BD5A1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74529A-7636-6D5C-2F76-0073E8CA20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30" y="5675515"/>
            <a:ext cx="964697" cy="774296"/>
          </a:xfrm>
          <a:prstGeom prst="rect">
            <a:avLst/>
          </a:prstGeom>
        </p:spPr>
      </p:pic>
      <p:sp>
        <p:nvSpPr>
          <p:cNvPr id="13" name="Holder 3">
            <a:extLst>
              <a:ext uri="{FF2B5EF4-FFF2-40B4-BE49-F238E27FC236}">
                <a16:creationId xmlns:a16="http://schemas.microsoft.com/office/drawing/2014/main" id="{FEF3AFCF-89DF-ECD7-F90C-85C76612F5C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BD94DDCA-EC0A-2424-9ECD-B092C1F4B07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251CA87-2215-1536-402C-BD5FC26A01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22" name="Holder 3">
            <a:extLst>
              <a:ext uri="{FF2B5EF4-FFF2-40B4-BE49-F238E27FC236}">
                <a16:creationId xmlns:a16="http://schemas.microsoft.com/office/drawing/2014/main" id="{616DB6B1-3B11-0DDA-8CB7-8B9CD98C2E5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FE1616-3503-5B70-2970-B4A1E6C84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C22E48F3-50F4-8FFD-82C0-341C9663319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3647" y="1371600"/>
            <a:ext cx="3587004" cy="2984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F7D08A3-F084-C43B-ED95-54C8DD490367}"/>
              </a:ext>
            </a:extLst>
          </p:cNvPr>
          <p:cNvCxnSpPr>
            <a:cxnSpLocks/>
          </p:cNvCxnSpPr>
          <p:nvPr userDrawn="1"/>
        </p:nvCxnSpPr>
        <p:spPr>
          <a:xfrm>
            <a:off x="1210234" y="1505083"/>
            <a:ext cx="221001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7F887421-9707-E2A1-5CE0-27D066AD5F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8311" y="2057404"/>
            <a:ext cx="5049836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fr-FR"/>
              <a:t>TITRE,                                             NIVEAU 1</a:t>
            </a:r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</p:spTree>
    <p:extLst>
      <p:ext uri="{BB962C8B-B14F-4D97-AF65-F5344CB8AC3E}">
        <p14:creationId xmlns:p14="http://schemas.microsoft.com/office/powerpoint/2010/main" val="338250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D28C1362-8CB8-FFA9-6A03-4D48B491F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C236237-BBF5-57BF-2E31-1A5352311E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123BFB3-27FB-1182-A9D9-7932E5F445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14F1A00-F8D6-F9DA-D5EE-D7A28ABE4CC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02E4E1E1-B77B-B74F-E95C-080CA2CDCABE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0750F052-154B-9C31-1570-9EDEDECE154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194570" y="2164228"/>
            <a:ext cx="3859304" cy="1970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TITRE, NIVEAU 3</a:t>
            </a:r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AB4A9CBD-A17B-073B-77DA-4C76715E2FD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154813" y="2758286"/>
            <a:ext cx="3859304" cy="19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bg1"/>
              </a:buClr>
              <a:buFont typeface="Wingdings" pitchFamily="2" charset="2"/>
              <a:buChar char="§"/>
              <a:defRPr sz="1200" b="1" i="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Liste à puces, NIVEAU 1</a:t>
            </a:r>
          </a:p>
          <a:p>
            <a:endParaRPr lang="fr-FR"/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798CDF75-F4BE-1862-13AE-333A769AC4D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7340343" y="2983573"/>
            <a:ext cx="3713332" cy="214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bg1"/>
              </a:buClr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Texte courant, niveau 4</a:t>
            </a:r>
          </a:p>
          <a:p>
            <a:endParaRPr lang="fr-FR"/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53A53CAD-BDC7-A60F-74FC-90D8BCF405F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7154813" y="3420895"/>
            <a:ext cx="3859304" cy="19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bg1"/>
              </a:buClr>
              <a:buFont typeface="Wingdings" pitchFamily="2" charset="2"/>
              <a:buChar char="§"/>
              <a:defRPr sz="1200" b="1" i="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Liste à puces, NIVEAU 1</a:t>
            </a:r>
          </a:p>
          <a:p>
            <a:endParaRPr lang="fr-FR"/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FC01BE4F-8285-9DC8-303A-2221AEBBEC0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340343" y="3646182"/>
            <a:ext cx="3713332" cy="214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bg1"/>
              </a:buClr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Texte courant, niveau 4</a:t>
            </a:r>
          </a:p>
          <a:p>
            <a:endParaRPr lang="fr-FR"/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DBC231F4-1E36-F370-D1B9-9446067EF74E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7154813" y="4017242"/>
            <a:ext cx="3859304" cy="19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bg1"/>
              </a:buClr>
              <a:buFont typeface="Wingdings" pitchFamily="2" charset="2"/>
              <a:buChar char="§"/>
              <a:defRPr sz="1200" b="1" i="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Liste à puces, NIVEAU 1</a:t>
            </a:r>
          </a:p>
          <a:p>
            <a:endParaRPr lang="fr-FR"/>
          </a:p>
        </p:txBody>
      </p:sp>
      <p:sp>
        <p:nvSpPr>
          <p:cNvPr id="23" name="Holder 3">
            <a:extLst>
              <a:ext uri="{FF2B5EF4-FFF2-40B4-BE49-F238E27FC236}">
                <a16:creationId xmlns:a16="http://schemas.microsoft.com/office/drawing/2014/main" id="{5CB6D1C9-76DA-2AC5-EE3C-8CBB1BA05DC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340343" y="4242529"/>
            <a:ext cx="3713332" cy="214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bg1"/>
              </a:buClr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Texte courant, niveau 4</a:t>
            </a:r>
          </a:p>
          <a:p>
            <a:endParaRPr lang="fr-FR"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8D2DA801-46F2-B4C5-7BD7-CDABD257237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7154813" y="4613590"/>
            <a:ext cx="3859304" cy="19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bg1"/>
              </a:buClr>
              <a:buFont typeface="Wingdings" pitchFamily="2" charset="2"/>
              <a:buChar char="§"/>
              <a:defRPr sz="1200" b="1" i="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Liste à puces, NIVEAU 1</a:t>
            </a:r>
          </a:p>
          <a:p>
            <a:endParaRPr lang="fr-FR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83821B9D-784F-9536-D615-E553B2F8E242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7340343" y="4838877"/>
            <a:ext cx="3713332" cy="214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bg1"/>
              </a:buClr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Texte courant, niveau 4</a:t>
            </a:r>
          </a:p>
          <a:p>
            <a:endParaRPr lang="fr-FR"/>
          </a:p>
        </p:txBody>
      </p:sp>
      <p:sp>
        <p:nvSpPr>
          <p:cNvPr id="26" name="Holder 3">
            <a:extLst>
              <a:ext uri="{FF2B5EF4-FFF2-40B4-BE49-F238E27FC236}">
                <a16:creationId xmlns:a16="http://schemas.microsoft.com/office/drawing/2014/main" id="{FBF12EB8-2EAA-5B7B-9975-6D0196E9D05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7154813" y="5209938"/>
            <a:ext cx="3859304" cy="19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bg1"/>
              </a:buClr>
              <a:buFont typeface="Wingdings" pitchFamily="2" charset="2"/>
              <a:buChar char="§"/>
              <a:defRPr sz="1200" b="1" i="0">
                <a:solidFill>
                  <a:schemeClr val="tx1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Liste à puces, NIVEAU 1</a:t>
            </a:r>
          </a:p>
          <a:p>
            <a:endParaRPr lang="fr-FR"/>
          </a:p>
        </p:txBody>
      </p:sp>
      <p:sp>
        <p:nvSpPr>
          <p:cNvPr id="27" name="Holder 3">
            <a:extLst>
              <a:ext uri="{FF2B5EF4-FFF2-40B4-BE49-F238E27FC236}">
                <a16:creationId xmlns:a16="http://schemas.microsoft.com/office/drawing/2014/main" id="{D8B3E5C3-6330-A482-C00E-6384BC102B78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40343" y="5435225"/>
            <a:ext cx="3713332" cy="2149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bg1"/>
              </a:buClr>
              <a:buFontTx/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Texte courant, niveau 4</a:t>
            </a:r>
          </a:p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500E5072-5E03-6DF9-6EBB-51B81CC364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389" y="5671930"/>
            <a:ext cx="970424" cy="778893"/>
          </a:xfrm>
          <a:prstGeom prst="rect">
            <a:avLst/>
          </a:prstGeom>
        </p:spPr>
      </p:pic>
      <p:sp>
        <p:nvSpPr>
          <p:cNvPr id="34" name="Holder 3">
            <a:extLst>
              <a:ext uri="{FF2B5EF4-FFF2-40B4-BE49-F238E27FC236}">
                <a16:creationId xmlns:a16="http://schemas.microsoft.com/office/drawing/2014/main" id="{47331E2E-33C8-5AF4-2721-72FC29585C3E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6E881D80-E469-8E14-D477-79B0F52B7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76BDF4A-4E29-3BB9-E884-8421ACFCD556}"/>
              </a:ext>
            </a:extLst>
          </p:cNvPr>
          <p:cNvCxnSpPr>
            <a:cxnSpLocks/>
          </p:cNvCxnSpPr>
          <p:nvPr userDrawn="1"/>
        </p:nvCxnSpPr>
        <p:spPr>
          <a:xfrm>
            <a:off x="1210234" y="1505083"/>
            <a:ext cx="221001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5ECD7416-04E0-F882-EA41-69941DF4AC7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38310" y="2057404"/>
            <a:ext cx="5057689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fr-FR"/>
              <a:t>TITRE,                                             NIVEAU 1</a:t>
            </a:r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00F0BEC6-B56E-8F10-AAA3-61FF0AAE8C24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1613647" y="1371600"/>
            <a:ext cx="9440028" cy="2984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390192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EC435A7D-25DD-8CF0-3A76-E76BFC1A5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32B71DA-B83C-428B-14C7-03A5BD5A1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13" name="Holder 3">
            <a:extLst>
              <a:ext uri="{FF2B5EF4-FFF2-40B4-BE49-F238E27FC236}">
                <a16:creationId xmlns:a16="http://schemas.microsoft.com/office/drawing/2014/main" id="{FEF3AFCF-89DF-ECD7-F90C-85C76612F5C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BD94DDCA-EC0A-2424-9ECD-B092C1F4B07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251CA87-2215-1536-402C-BD5FC26A01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22" name="Holder 3">
            <a:extLst>
              <a:ext uri="{FF2B5EF4-FFF2-40B4-BE49-F238E27FC236}">
                <a16:creationId xmlns:a16="http://schemas.microsoft.com/office/drawing/2014/main" id="{616DB6B1-3B11-0DDA-8CB7-8B9CD98C2E5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FE1616-3503-5B70-2970-B4A1E6C84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C22E48F3-50F4-8FFD-82C0-341C96633194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3647" y="1371600"/>
            <a:ext cx="3587004" cy="2984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2F7D08A3-F084-C43B-ED95-54C8DD490367}"/>
              </a:ext>
            </a:extLst>
          </p:cNvPr>
          <p:cNvCxnSpPr>
            <a:cxnSpLocks/>
          </p:cNvCxnSpPr>
          <p:nvPr userDrawn="1"/>
        </p:nvCxnSpPr>
        <p:spPr>
          <a:xfrm>
            <a:off x="1210234" y="1505083"/>
            <a:ext cx="221001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7F887421-9707-E2A1-5CE0-27D066AD5F7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8310" y="2057404"/>
            <a:ext cx="5057689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fr-FR"/>
              <a:t>TITRE,                                             NIVEAU 1</a:t>
            </a:r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sp>
        <p:nvSpPr>
          <p:cNvPr id="8" name="Espace réservé du graphique 5">
            <a:extLst>
              <a:ext uri="{FF2B5EF4-FFF2-40B4-BE49-F238E27FC236}">
                <a16:creationId xmlns:a16="http://schemas.microsoft.com/office/drawing/2014/main" id="{447482E0-AF0D-9250-CAFE-F5FA0361CCAB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7194370" y="1628653"/>
            <a:ext cx="4133850" cy="181793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fr-FR"/>
          </a:p>
        </p:txBody>
      </p:sp>
      <p:sp>
        <p:nvSpPr>
          <p:cNvPr id="9" name="Espace réservé du graphique 5">
            <a:extLst>
              <a:ext uri="{FF2B5EF4-FFF2-40B4-BE49-F238E27FC236}">
                <a16:creationId xmlns:a16="http://schemas.microsoft.com/office/drawing/2014/main" id="{CBD519DA-9780-4610-83F7-85BA3227E6D8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7194370" y="3781005"/>
            <a:ext cx="4133850" cy="1817932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714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nfograph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545F645-2390-5619-2A4A-D42F0DB39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7CC68E-2CF8-3EE0-2FC9-3F545B5887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33F3EF-EE8D-FDCA-8069-1E1728E6D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3FC9B544-7D9E-19E6-6585-72D15C8D76C3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992356" y="1792058"/>
            <a:ext cx="1890626" cy="26295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1400" b="1" i="0" cap="all" baseline="0">
                <a:solidFill>
                  <a:srgbClr val="2B2F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NIVEAU 3</a:t>
            </a:r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9732C064-ECE7-6A70-EC42-8CBC20D66F0B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887E64A0-2F7F-F88A-5AA6-CC5CC7E2B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9630E07-59E5-66CD-B2C0-77EBB43C2D3C}"/>
              </a:ext>
            </a:extLst>
          </p:cNvPr>
          <p:cNvCxnSpPr>
            <a:cxnSpLocks/>
          </p:cNvCxnSpPr>
          <p:nvPr userDrawn="1"/>
        </p:nvCxnSpPr>
        <p:spPr>
          <a:xfrm>
            <a:off x="1210234" y="1505083"/>
            <a:ext cx="221001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471E2DDB-564D-9786-FEAD-E70F017DF8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8310" y="2057404"/>
            <a:ext cx="5057689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fr-FR"/>
              <a:t>TITRE,                                             NIVEAU 1</a:t>
            </a:r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53891749-074E-13E9-8939-84D1718E3D03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1613647" y="1371600"/>
            <a:ext cx="9440028" cy="2984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02104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545F645-2390-5619-2A4A-D42F0DB39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7CC68E-2CF8-3EE0-2FC9-3F545B5887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33F3EF-EE8D-FDCA-8069-1E1728E6DD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sp>
        <p:nvSpPr>
          <p:cNvPr id="22" name="Holder 3">
            <a:extLst>
              <a:ext uri="{FF2B5EF4-FFF2-40B4-BE49-F238E27FC236}">
                <a16:creationId xmlns:a16="http://schemas.microsoft.com/office/drawing/2014/main" id="{9732C064-ECE7-6A70-EC42-8CBC20D66F0B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55707E9-361F-0324-30E9-190162626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4004F2E3-C064-0CE2-87A1-E59897430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0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pour une image  5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151504" y="1172749"/>
            <a:ext cx="480000" cy="480000"/>
          </a:xfrm>
          <a:prstGeom prst="ellipse">
            <a:avLst/>
          </a:prstGeom>
          <a:noFill/>
        </p:spPr>
        <p:txBody>
          <a:bodyPr lIns="0" rIns="0" anchor="ctr">
            <a:noAutofit/>
          </a:bodyPr>
          <a:lstStyle>
            <a:lvl1pPr algn="ctr">
              <a:defRPr sz="800" b="0" cap="none"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Flèche</a:t>
            </a:r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2" hasCustomPrompt="1"/>
          </p:nvPr>
        </p:nvSpPr>
        <p:spPr>
          <a:xfrm>
            <a:off x="606398" y="305839"/>
            <a:ext cx="323495" cy="246221"/>
          </a:xfrm>
        </p:spPr>
        <p:txBody>
          <a:bodyPr wrap="none" anchor="ctr"/>
          <a:lstStyle>
            <a:lvl1pPr algn="r">
              <a:spcBef>
                <a:spcPts val="0"/>
              </a:spcBef>
              <a:spcAft>
                <a:spcPts val="0"/>
              </a:spcAft>
              <a:buFontTx/>
              <a:buNone/>
              <a:defRPr sz="1600" b="1" cap="none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910986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CA2097A-F67E-C3A0-F3CC-50D563954E17}"/>
              </a:ext>
            </a:extLst>
          </p:cNvPr>
          <p:cNvSpPr/>
          <p:nvPr userDrawn="1"/>
        </p:nvSpPr>
        <p:spPr>
          <a:xfrm>
            <a:off x="224863" y="230649"/>
            <a:ext cx="11742274" cy="6396702"/>
          </a:xfrm>
          <a:prstGeom prst="roundRect">
            <a:avLst>
              <a:gd name="adj" fmla="val 54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345551-C6A9-B11D-787D-1A42AE231F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92" y="1240857"/>
            <a:ext cx="774192" cy="716128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59EF3E73-FE24-292C-5EC2-21B805C22BD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037995" y="4867873"/>
            <a:ext cx="6776162" cy="4623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Sous-titre de la présentation</a:t>
            </a:r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AB0C4BB0-74F1-43A3-7FEE-C82F16751CB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037995" y="3401042"/>
            <a:ext cx="6776162" cy="1105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         présentation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90D9CA0-5D82-412D-F8DA-312AB386A131}"/>
              </a:ext>
            </a:extLst>
          </p:cNvPr>
          <p:cNvCxnSpPr/>
          <p:nvPr userDrawn="1"/>
        </p:nvCxnSpPr>
        <p:spPr>
          <a:xfrm>
            <a:off x="2037995" y="4681070"/>
            <a:ext cx="409370" cy="0"/>
          </a:xfrm>
          <a:prstGeom prst="line">
            <a:avLst/>
          </a:prstGeom>
          <a:ln w="76200" cap="rnd">
            <a:solidFill>
              <a:srgbClr val="F9B40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33CC0E9F-7A71-2686-7C52-0F4510447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650972" y="3914433"/>
            <a:ext cx="2304341" cy="77771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B0D6C5-26AC-1B58-6215-FA7AC51C5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776140" y="230649"/>
            <a:ext cx="5190997" cy="39745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4C8942-93FE-4CBC-345C-3DE125F0CA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277" y="989891"/>
            <a:ext cx="781186" cy="7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47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842B96-DD14-11BE-C1A4-3AF7C075D593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28" y="253755"/>
            <a:ext cx="6091200" cy="6390000"/>
          </a:xfrm>
          <a:prstGeom prst="roundRect">
            <a:avLst>
              <a:gd name="adj" fmla="val 7119"/>
            </a:avLst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CE413D4-BCB8-6E43-410E-C600C154C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B396BA-CD0E-5B89-A116-36FB0AF90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8535C-ACE2-AB48-A3F7-2AEE5FFFCD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17" name="Holder 3">
            <a:extLst>
              <a:ext uri="{FF2B5EF4-FFF2-40B4-BE49-F238E27FC236}">
                <a16:creationId xmlns:a16="http://schemas.microsoft.com/office/drawing/2014/main" id="{E62F2404-22F5-F608-7A2D-CAD7C8AB7B4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971ED6E-CD18-99AF-6B51-6B9F8FFE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1A517BCC-D3F2-31BF-E4D6-2755D21464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0592A39D-F799-8C22-8323-5CF6EFD22B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0909" y="2446973"/>
            <a:ext cx="4530282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1"/>
            <a:r>
              <a:rPr lang="fr-FR"/>
              <a:t>Intertitre, niveau 2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</p:spTree>
    <p:extLst>
      <p:ext uri="{BB962C8B-B14F-4D97-AF65-F5344CB8AC3E}">
        <p14:creationId xmlns:p14="http://schemas.microsoft.com/office/powerpoint/2010/main" val="94629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C7B856-919A-E71E-DA29-8B6F7991CE1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28" y="253755"/>
            <a:ext cx="6091200" cy="6390000"/>
          </a:xfrm>
          <a:prstGeom prst="roundRect">
            <a:avLst>
              <a:gd name="adj" fmla="val 7119"/>
            </a:avLst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73913F6-6056-3DB0-1FEF-9D159AB49E81}"/>
              </a:ext>
            </a:extLst>
          </p:cNvPr>
          <p:cNvSpPr/>
          <p:nvPr userDrawn="1"/>
        </p:nvSpPr>
        <p:spPr>
          <a:xfrm>
            <a:off x="271036" y="299451"/>
            <a:ext cx="6090853" cy="6350538"/>
          </a:xfrm>
          <a:prstGeom prst="roundRect">
            <a:avLst>
              <a:gd name="adj" fmla="val 6878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751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CE413D4-BCB8-6E43-410E-C600C154C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B396BA-CD0E-5B89-A116-36FB0AF90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8535C-ACE2-AB48-A3F7-2AEE5FFFCD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17" name="Holder 3">
            <a:extLst>
              <a:ext uri="{FF2B5EF4-FFF2-40B4-BE49-F238E27FC236}">
                <a16:creationId xmlns:a16="http://schemas.microsoft.com/office/drawing/2014/main" id="{E62F2404-22F5-F608-7A2D-CAD7C8AB7B4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971ED6E-CD18-99AF-6B51-6B9F8FFE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1A517BCC-D3F2-31BF-E4D6-2755D21464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0592A39D-F799-8C22-8323-5CF6EFD22B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0909" y="2446973"/>
            <a:ext cx="4530282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1"/>
            <a:r>
              <a:rPr lang="fr-FR"/>
              <a:t>Intertitre, niveau 2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5A21275-E9E9-8B96-214B-84628F1293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1253"/>
            <a:ext cx="611535" cy="15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u docu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A312EBA-52B9-F416-9C0C-97941412F8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1695398"/>
            <a:ext cx="4648200" cy="5194352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D01584-1C85-A72E-D1F8-47AB9443C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749" y="0"/>
            <a:ext cx="8712000" cy="57136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B28EAC9-B2FC-D124-0CDA-2D3F09F15D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26948" cy="16953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62C839-445C-A4D2-D941-6E718A66A5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89" y="278483"/>
            <a:ext cx="2159000" cy="1181100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938933-A594-EA22-A5E9-7F5FA3426ADF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27072" y="6204284"/>
            <a:ext cx="1347355" cy="142469"/>
          </a:xfrm>
        </p:spPr>
        <p:txBody>
          <a:bodyPr/>
          <a:lstStyle>
            <a:lvl1pPr>
              <a:defRPr>
                <a:solidFill>
                  <a:srgbClr val="2B2F63"/>
                </a:solidFill>
              </a:defRPr>
            </a:lvl1pPr>
          </a:lstStyle>
          <a:p>
            <a:endParaRPr lang="fr-FR"/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9B4E853D-673E-8980-FFE4-A21EB843884D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415838" y="3843763"/>
            <a:ext cx="6776162" cy="276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Sous-titre de la présentation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0527108-D06A-8D78-EAD2-E49B815458D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15838" y="2250625"/>
            <a:ext cx="6776162" cy="12439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           présentation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2572D37-F802-B661-9CB6-60102B309F86}"/>
              </a:ext>
            </a:extLst>
          </p:cNvPr>
          <p:cNvCxnSpPr>
            <a:cxnSpLocks/>
          </p:cNvCxnSpPr>
          <p:nvPr userDrawn="1"/>
        </p:nvCxnSpPr>
        <p:spPr>
          <a:xfrm>
            <a:off x="5485288" y="3669174"/>
            <a:ext cx="2984011" cy="0"/>
          </a:xfrm>
          <a:prstGeom prst="line">
            <a:avLst/>
          </a:prstGeom>
          <a:ln w="76200" cap="rnd">
            <a:solidFill>
              <a:srgbClr val="2B2F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342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C7B856-919A-E71E-DA29-8B6F7991CE1D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928" y="253755"/>
            <a:ext cx="6091200" cy="6390000"/>
          </a:xfrm>
          <a:prstGeom prst="roundRect">
            <a:avLst>
              <a:gd name="adj" fmla="val 7119"/>
            </a:avLst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CE413D4-BCB8-6E43-410E-C600C154C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B396BA-CD0E-5B89-A116-36FB0AF90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8535C-ACE2-AB48-A3F7-2AEE5FFFCD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17" name="Holder 3">
            <a:extLst>
              <a:ext uri="{FF2B5EF4-FFF2-40B4-BE49-F238E27FC236}">
                <a16:creationId xmlns:a16="http://schemas.microsoft.com/office/drawing/2014/main" id="{E62F2404-22F5-F608-7A2D-CAD7C8AB7B4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971ED6E-CD18-99AF-6B51-6B9F8FFE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1A517BCC-D3F2-31BF-E4D6-2755D21464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0592A39D-F799-8C22-8323-5CF6EFD22B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0909" y="2446973"/>
            <a:ext cx="4530282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1"/>
            <a:r>
              <a:rPr lang="fr-FR"/>
              <a:t>Intertitre, niveau 2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3808CD-92B9-DE53-857E-A64DBE905906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72"/>
          <a:stretch/>
        </p:blipFill>
        <p:spPr>
          <a:xfrm>
            <a:off x="284276" y="253755"/>
            <a:ext cx="6091200" cy="6390000"/>
          </a:xfrm>
          <a:prstGeom prst="roundRect">
            <a:avLst>
              <a:gd name="adj" fmla="val 7119"/>
            </a:avLst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73913F6-6056-3DB0-1FEF-9D159AB49E81}"/>
              </a:ext>
            </a:extLst>
          </p:cNvPr>
          <p:cNvSpPr/>
          <p:nvPr userDrawn="1"/>
        </p:nvSpPr>
        <p:spPr>
          <a:xfrm>
            <a:off x="263580" y="293217"/>
            <a:ext cx="6090853" cy="6350538"/>
          </a:xfrm>
          <a:prstGeom prst="roundRect">
            <a:avLst>
              <a:gd name="adj" fmla="val 6878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751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490697-8593-A343-9ED6-32B75E03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1253"/>
            <a:ext cx="611535" cy="15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6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726A7AB-BCC9-9D98-BF79-A252986DE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275" y="330724"/>
            <a:ext cx="6091200" cy="6250463"/>
          </a:xfrm>
          <a:prstGeom prst="roundRect">
            <a:avLst>
              <a:gd name="adj" fmla="val 7760"/>
            </a:avLst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73913F6-6056-3DB0-1FEF-9D159AB49E81}"/>
              </a:ext>
            </a:extLst>
          </p:cNvPr>
          <p:cNvSpPr/>
          <p:nvPr userDrawn="1"/>
        </p:nvSpPr>
        <p:spPr>
          <a:xfrm>
            <a:off x="274275" y="214245"/>
            <a:ext cx="6090853" cy="6350538"/>
          </a:xfrm>
          <a:prstGeom prst="roundRect">
            <a:avLst>
              <a:gd name="adj" fmla="val 6878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751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CE413D4-BCB8-6E43-410E-C600C154C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B396BA-CD0E-5B89-A116-36FB0AF90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8535C-ACE2-AB48-A3F7-2AEE5FFFCD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17" name="Holder 3">
            <a:extLst>
              <a:ext uri="{FF2B5EF4-FFF2-40B4-BE49-F238E27FC236}">
                <a16:creationId xmlns:a16="http://schemas.microsoft.com/office/drawing/2014/main" id="{E62F2404-22F5-F608-7A2D-CAD7C8AB7B4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971ED6E-CD18-99AF-6B51-6B9F8FFE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1A517BCC-D3F2-31BF-E4D6-2755D21464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0592A39D-F799-8C22-8323-5CF6EFD22B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0909" y="2446973"/>
            <a:ext cx="4530282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1"/>
            <a:r>
              <a:rPr lang="fr-FR"/>
              <a:t>Intertitre, niveau 2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0DBF81F-91D0-8EA9-F861-124FEB680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1253"/>
            <a:ext cx="611535" cy="15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D1A1270-7AB3-5127-DBF5-1E73D4A0F9E7}"/>
              </a:ext>
            </a:extLst>
          </p:cNvPr>
          <p:cNvPicPr>
            <a:picLocks/>
          </p:cNvPicPr>
          <p:nvPr userDrawn="1"/>
        </p:nvPicPr>
        <p:blipFill>
          <a:blip r:embed="rId2"/>
          <a:srcRect l="23206" r="23206"/>
          <a:stretch/>
        </p:blipFill>
        <p:spPr>
          <a:xfrm>
            <a:off x="273928" y="395565"/>
            <a:ext cx="6091200" cy="6390000"/>
          </a:xfrm>
          <a:prstGeom prst="roundRect">
            <a:avLst>
              <a:gd name="adj" fmla="val 7119"/>
            </a:avLst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73913F6-6056-3DB0-1FEF-9D159AB49E81}"/>
              </a:ext>
            </a:extLst>
          </p:cNvPr>
          <p:cNvSpPr/>
          <p:nvPr userDrawn="1"/>
        </p:nvSpPr>
        <p:spPr>
          <a:xfrm>
            <a:off x="273928" y="435027"/>
            <a:ext cx="6090853" cy="6350538"/>
          </a:xfrm>
          <a:prstGeom prst="roundRect">
            <a:avLst>
              <a:gd name="adj" fmla="val 6878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7511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CE413D4-BCB8-6E43-410E-C600C154C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B396BA-CD0E-5B89-A116-36FB0AF90C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8535C-ACE2-AB48-A3F7-2AEE5FFFCD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17" name="Holder 3">
            <a:extLst>
              <a:ext uri="{FF2B5EF4-FFF2-40B4-BE49-F238E27FC236}">
                <a16:creationId xmlns:a16="http://schemas.microsoft.com/office/drawing/2014/main" id="{E62F2404-22F5-F608-7A2D-CAD7C8AB7B4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971ED6E-CD18-99AF-6B51-6B9F8FFE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1A517BCC-D3F2-31BF-E4D6-2755D21464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0592A39D-F799-8C22-8323-5CF6EFD22B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0909" y="2446973"/>
            <a:ext cx="4530282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1"/>
            <a:r>
              <a:rPr lang="fr-FR"/>
              <a:t>Intertitre, niveau 2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8B4FD2-781A-DF38-FB4F-03E8BCDB2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81253"/>
            <a:ext cx="611535" cy="15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70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rt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63685" y="2553509"/>
            <a:ext cx="8064000" cy="517064"/>
          </a:xfrm>
        </p:spPr>
        <p:txBody>
          <a:bodyPr anchor="b"/>
          <a:lstStyle>
            <a:lvl1pPr>
              <a:defRPr sz="373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263685" y="3097562"/>
            <a:ext cx="8064000" cy="512961"/>
          </a:xfrm>
        </p:spPr>
        <p:txBody>
          <a:bodyPr/>
          <a:lstStyle>
            <a:lvl1pPr marL="0" indent="0">
              <a:buNone/>
              <a:defRPr sz="3333" b="0" cap="none" baseline="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9"/>
          <p:cNvSpPr>
            <a:spLocks noGrp="1"/>
          </p:cNvSpPr>
          <p:nvPr>
            <p:ph type="body" sz="quarter" idx="12" hasCustomPrompt="1"/>
          </p:nvPr>
        </p:nvSpPr>
        <p:spPr>
          <a:xfrm>
            <a:off x="915722" y="2649029"/>
            <a:ext cx="763788" cy="718145"/>
          </a:xfrm>
        </p:spPr>
        <p:txBody>
          <a:bodyPr wrap="none" anchor="ctr"/>
          <a:lstStyle>
            <a:lvl1pPr algn="r">
              <a:spcBef>
                <a:spcPts val="0"/>
              </a:spcBef>
              <a:spcAft>
                <a:spcPts val="0"/>
              </a:spcAft>
              <a:buFontTx/>
              <a:buNone/>
              <a:defRPr sz="4667" b="0" cap="none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467" b="0" cap="none">
                <a:solidFill>
                  <a:schemeClr val="tx1"/>
                </a:solidFill>
              </a:defRPr>
            </a:lvl5pPr>
          </a:lstStyle>
          <a:p>
            <a:pPr lvl="0"/>
            <a:r>
              <a:rPr lang="fr-FR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51487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u docu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FAA684-6935-9362-DC91-EDF11DDBE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948" y="5550568"/>
            <a:ext cx="3166987" cy="865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D59E4C-3D8E-56D7-6ED5-0B2F7D72D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035" y="0"/>
            <a:ext cx="4993966" cy="3796526"/>
          </a:xfrm>
          <a:prstGeom prst="rect">
            <a:avLst/>
          </a:prstGeom>
        </p:spPr>
      </p:pic>
      <p:pic>
        <p:nvPicPr>
          <p:cNvPr id="8" name="Image 7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3B1AC1F6-839B-26CD-7D2E-C17D2108F4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29412" y="5983142"/>
            <a:ext cx="1105156" cy="6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1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u docu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49A56F-8F10-1AEE-E3D3-81D86B5092EC}"/>
              </a:ext>
            </a:extLst>
          </p:cNvPr>
          <p:cNvSpPr/>
          <p:nvPr userDrawn="1"/>
        </p:nvSpPr>
        <p:spPr>
          <a:xfrm>
            <a:off x="4726948" y="5550568"/>
            <a:ext cx="7465052" cy="1307432"/>
          </a:xfrm>
          <a:prstGeom prst="rect">
            <a:avLst/>
          </a:prstGeom>
          <a:solidFill>
            <a:srgbClr val="212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FAA684-6935-9362-DC91-EDF11DDBE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948" y="5550568"/>
            <a:ext cx="3166987" cy="86514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D59E4C-3D8E-56D7-6ED5-0B2F7D72D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035" y="0"/>
            <a:ext cx="4993966" cy="3796526"/>
          </a:xfrm>
          <a:prstGeom prst="rect">
            <a:avLst/>
          </a:prstGeom>
        </p:spPr>
      </p:pic>
      <p:sp>
        <p:nvSpPr>
          <p:cNvPr id="9" name="Holder 3">
            <a:extLst>
              <a:ext uri="{FF2B5EF4-FFF2-40B4-BE49-F238E27FC236}">
                <a16:creationId xmlns:a16="http://schemas.microsoft.com/office/drawing/2014/main" id="{19F799DC-A932-863D-7D61-F0C6DB27617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11989" y="3970353"/>
            <a:ext cx="6776162" cy="276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Sous-titre de la présentation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3A484F68-2BC1-1F52-70F3-635336B9771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111989" y="2350141"/>
            <a:ext cx="6776162" cy="1223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             présentation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28EAC9-B2FC-D124-0CDA-2D3F09F15D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726948" cy="16953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062C839-445C-A4D2-D941-6E718A66A5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89" y="278483"/>
            <a:ext cx="2159000" cy="1181100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4938933-A594-EA22-A5E9-7F5FA3426ADF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27072" y="6204284"/>
            <a:ext cx="1347355" cy="1424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ED6E8A8-CDCD-1750-15F4-987F257955B5}"/>
              </a:ext>
            </a:extLst>
          </p:cNvPr>
          <p:cNvCxnSpPr/>
          <p:nvPr userDrawn="1"/>
        </p:nvCxnSpPr>
        <p:spPr>
          <a:xfrm>
            <a:off x="3111989" y="3771814"/>
            <a:ext cx="409370" cy="0"/>
          </a:xfrm>
          <a:prstGeom prst="line">
            <a:avLst/>
          </a:prstGeom>
          <a:ln w="76200" cap="rnd">
            <a:solidFill>
              <a:srgbClr val="2B2F6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C59C94C-ADE0-7761-9508-A545B88B4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54"/>
          <a:stretch/>
        </p:blipFill>
        <p:spPr>
          <a:xfrm>
            <a:off x="0" y="5600420"/>
            <a:ext cx="1261641" cy="12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DA13D139-DAB9-EC69-9F7E-23E15671C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767" y="0"/>
            <a:ext cx="5380233" cy="42022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D168D0-8F41-F602-8341-FCF32837D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359"/>
            <a:ext cx="4078840" cy="1370186"/>
          </a:xfrm>
          <a:prstGeom prst="rect">
            <a:avLst/>
          </a:prstGeom>
        </p:spPr>
      </p:pic>
      <p:sp>
        <p:nvSpPr>
          <p:cNvPr id="2" name="Holder 3">
            <a:extLst>
              <a:ext uri="{FF2B5EF4-FFF2-40B4-BE49-F238E27FC236}">
                <a16:creationId xmlns:a16="http://schemas.microsoft.com/office/drawing/2014/main" id="{3F6A0EED-4623-C667-3B6B-F6F0B86BAD1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23807" y="1504085"/>
            <a:ext cx="2243139" cy="3581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3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54D9AEF2-22E2-2B0A-A6F5-CAEB789E1B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45376" y="3309927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 1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95BB91E4-C5DB-3FFE-F5E9-CFB95726AD8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45376" y="3787461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 2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02881435-575B-4E4A-8A1F-C542161CC82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45376" y="4257937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 3</a:t>
            </a:r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9F87069A-88F0-EEFA-0FC4-A2198C11E3DC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45376" y="4739989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 4</a:t>
            </a:r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C72231D9-C16A-55CE-CDE9-72AC040375D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30802" y="3309927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page XX</a:t>
            </a:r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CEAEC117-D537-4F1B-8534-9DE13D80C1E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230802" y="3787461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page XX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241BA5B9-28D8-AF6A-9591-0BA94160515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230802" y="4257937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page XX</a:t>
            </a:r>
          </a:p>
        </p:txBody>
      </p:sp>
      <p:sp>
        <p:nvSpPr>
          <p:cNvPr id="12" name="Holder 3">
            <a:extLst>
              <a:ext uri="{FF2B5EF4-FFF2-40B4-BE49-F238E27FC236}">
                <a16:creationId xmlns:a16="http://schemas.microsoft.com/office/drawing/2014/main" id="{330F1CFC-E76F-4AAA-89C4-96851CB0390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30802" y="4739989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page XX</a:t>
            </a:r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11C5F66C-E5A4-D355-EC78-D9E6D16AC43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045376" y="5210466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 5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CD348C2E-815C-1054-B484-6E2CB936BD1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230802" y="5210465"/>
            <a:ext cx="3915822" cy="26895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Font typeface="Arial" panose="020B0604020202020204" pitchFamily="34" charset="0"/>
              <a:buNone/>
              <a:defRPr sz="2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page XX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CCD0FD7-C980-8C09-8520-33AD692A04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409" y="996359"/>
            <a:ext cx="758575" cy="7016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CFB608-C992-4A9F-6589-83EBCC1FD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225"/>
          <a:stretch/>
        </p:blipFill>
        <p:spPr>
          <a:xfrm>
            <a:off x="6096000" y="5786986"/>
            <a:ext cx="1693900" cy="10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99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D18424C-C30B-CDE8-775E-8D6CD4239F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D1FB24-C0E9-E0FE-3FD9-DDA1F7B82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359"/>
            <a:ext cx="4078840" cy="1370186"/>
          </a:xfrm>
          <a:prstGeom prst="rect">
            <a:avLst/>
          </a:prstGeom>
        </p:spPr>
      </p:pic>
      <p:sp>
        <p:nvSpPr>
          <p:cNvPr id="13" name="Holder 3">
            <a:extLst>
              <a:ext uri="{FF2B5EF4-FFF2-40B4-BE49-F238E27FC236}">
                <a16:creationId xmlns:a16="http://schemas.microsoft.com/office/drawing/2014/main" id="{F1395C83-06F3-87FA-5174-91FC81329B7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544873" y="1261872"/>
            <a:ext cx="1061685" cy="832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7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D8C21A-8AA3-F5BA-6C28-439C328849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588438" y="3474522"/>
            <a:ext cx="2286000" cy="9211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345551-C6A9-B11D-787D-1A42AE231F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992" y="1240857"/>
            <a:ext cx="774192" cy="716128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59EF3E73-FE24-292C-5EC2-21B805C22BDC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037995" y="4664673"/>
            <a:ext cx="6776162" cy="276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Sous-titre de la partie</a:t>
            </a:r>
          </a:p>
        </p:txBody>
      </p:sp>
      <p:sp>
        <p:nvSpPr>
          <p:cNvPr id="6" name="Holder 3">
            <a:extLst>
              <a:ext uri="{FF2B5EF4-FFF2-40B4-BE49-F238E27FC236}">
                <a16:creationId xmlns:a16="http://schemas.microsoft.com/office/drawing/2014/main" id="{AB0C4BB0-74F1-43A3-7FEE-C82F16751CB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037995" y="3197842"/>
            <a:ext cx="6776162" cy="1105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                                     de la partie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90D9CA0-5D82-412D-F8DA-312AB386A131}"/>
              </a:ext>
            </a:extLst>
          </p:cNvPr>
          <p:cNvCxnSpPr/>
          <p:nvPr userDrawn="1"/>
        </p:nvCxnSpPr>
        <p:spPr>
          <a:xfrm>
            <a:off x="2037995" y="4477870"/>
            <a:ext cx="409370" cy="0"/>
          </a:xfrm>
          <a:prstGeom prst="line">
            <a:avLst/>
          </a:prstGeom>
          <a:ln w="76200" cap="rnd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80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2D62BA2-3BF6-A83E-9BDB-591CC5D90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older 3">
            <a:extLst>
              <a:ext uri="{FF2B5EF4-FFF2-40B4-BE49-F238E27FC236}">
                <a16:creationId xmlns:a16="http://schemas.microsoft.com/office/drawing/2014/main" id="{60B40D66-F898-EE71-ACF4-A32339707AF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988299" y="2323551"/>
            <a:ext cx="6776162" cy="11054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Sous-titre de la                      partie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184BD31-6807-AE88-2ADB-5339797F9076}"/>
              </a:ext>
            </a:extLst>
          </p:cNvPr>
          <p:cNvCxnSpPr/>
          <p:nvPr userDrawn="1"/>
        </p:nvCxnSpPr>
        <p:spPr>
          <a:xfrm>
            <a:off x="1988299" y="3603579"/>
            <a:ext cx="409370" cy="0"/>
          </a:xfrm>
          <a:prstGeom prst="line">
            <a:avLst/>
          </a:prstGeom>
          <a:ln w="76200" cap="rnd">
            <a:solidFill>
              <a:srgbClr val="2B2F6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30039DE4-B927-A45B-563F-196955636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100" y="797542"/>
            <a:ext cx="1693900" cy="13595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479521E-BF05-3891-2D60-95B64CC0DD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44915"/>
            <a:ext cx="1469814" cy="13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1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9CE413D4-BCB8-6E43-410E-C600C154C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B396BA-CD0E-5B89-A116-36FB0AF90C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8535C-ACE2-AB48-A3F7-2AEE5FFFCD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17" name="Holder 3">
            <a:extLst>
              <a:ext uri="{FF2B5EF4-FFF2-40B4-BE49-F238E27FC236}">
                <a16:creationId xmlns:a16="http://schemas.microsoft.com/office/drawing/2014/main" id="{E62F2404-22F5-F608-7A2D-CAD7C8AB7B4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971ED6E-CD18-99AF-6B51-6B9F8FFE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255D92CA-5A33-DC3B-86DF-850BF90F89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8310" y="2057404"/>
            <a:ext cx="5057689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fr-FR"/>
              <a:t>TITRE,                                             NIVEAU 1</a:t>
            </a:r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1A517BCC-D3F2-31BF-E4D6-2755D21464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D8144CD-0AD5-3ED1-CFCB-21B5750B1B00}"/>
              </a:ext>
            </a:extLst>
          </p:cNvPr>
          <p:cNvCxnSpPr>
            <a:cxnSpLocks/>
          </p:cNvCxnSpPr>
          <p:nvPr userDrawn="1"/>
        </p:nvCxnSpPr>
        <p:spPr>
          <a:xfrm>
            <a:off x="1210234" y="1505083"/>
            <a:ext cx="221001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B8BC8168-C74D-ECC1-3B1D-6161C774129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477647" y="2057404"/>
            <a:ext cx="5057689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0"/>
            <a:r>
              <a:rPr lang="fr-FR"/>
              <a:t>TITRE,                                             NIVEAU 1</a:t>
            </a:r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</p:spTree>
    <p:extLst>
      <p:ext uri="{BB962C8B-B14F-4D97-AF65-F5344CB8AC3E}">
        <p14:creationId xmlns:p14="http://schemas.microsoft.com/office/powerpoint/2010/main" val="232182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9CE413D4-BCB8-6E43-410E-C600C154C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AB396BA-CD0E-5B89-A116-36FB0AF90C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028535C-ACE2-AB48-A3F7-2AEE5FFFCD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17" name="Holder 3">
            <a:extLst>
              <a:ext uri="{FF2B5EF4-FFF2-40B4-BE49-F238E27FC236}">
                <a16:creationId xmlns:a16="http://schemas.microsoft.com/office/drawing/2014/main" id="{E62F2404-22F5-F608-7A2D-CAD7C8AB7B4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14" name="Espace réservé du numéro de diapositive 2">
            <a:extLst>
              <a:ext uri="{FF2B5EF4-FFF2-40B4-BE49-F238E27FC236}">
                <a16:creationId xmlns:a16="http://schemas.microsoft.com/office/drawing/2014/main" id="{4971ED6E-CD18-99AF-6B51-6B9F8FFE3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1A517BCC-D3F2-31BF-E4D6-2755D214644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D8144CD-0AD5-3ED1-CFCB-21B5750B1B00}"/>
              </a:ext>
            </a:extLst>
          </p:cNvPr>
          <p:cNvCxnSpPr>
            <a:cxnSpLocks/>
          </p:cNvCxnSpPr>
          <p:nvPr userDrawn="1"/>
        </p:nvCxnSpPr>
        <p:spPr>
          <a:xfrm>
            <a:off x="1210234" y="1505083"/>
            <a:ext cx="221001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Espace réservé du texte 13">
            <a:extLst>
              <a:ext uri="{FF2B5EF4-FFF2-40B4-BE49-F238E27FC236}">
                <a16:creationId xmlns:a16="http://schemas.microsoft.com/office/drawing/2014/main" id="{0592A39D-F799-8C22-8323-5CF6EFD22BF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0909" y="2446973"/>
            <a:ext cx="4530282" cy="3541533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</a:defRPr>
            </a:lvl1pPr>
            <a:lvl3pPr marL="357188" indent="0">
              <a:tabLst/>
              <a:defRPr/>
            </a:lvl3pPr>
            <a:lvl4pPr marL="357188" indent="0">
              <a:tabLst/>
              <a:defRPr/>
            </a:lvl4pPr>
            <a:lvl5pPr marL="536575" indent="-168275">
              <a:tabLst/>
              <a:defRPr b="0"/>
            </a:lvl5pPr>
            <a:lvl7pPr marL="714375" indent="-177800">
              <a:buFont typeface="Police système Courant"/>
              <a:buChar char="&gt;"/>
              <a:tabLst/>
              <a:defRPr/>
            </a:lvl7pPr>
            <a:lvl8pPr marL="3200400" indent="0">
              <a:buNone/>
              <a:defRPr/>
            </a:lvl8pPr>
          </a:lstStyle>
          <a:p>
            <a:pPr lvl="1"/>
            <a:r>
              <a:rPr lang="fr-FR"/>
              <a:t>Intertitre, niveau 2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</p:spTree>
    <p:extLst>
      <p:ext uri="{BB962C8B-B14F-4D97-AF65-F5344CB8AC3E}">
        <p14:creationId xmlns:p14="http://schemas.microsoft.com/office/powerpoint/2010/main" val="250409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2A992CB6-4963-AF92-2C69-0D5425A395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30649"/>
            <a:ext cx="12191999" cy="77429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AED5DF8-7303-4052-B8F3-F50CEE17E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63" y="492780"/>
            <a:ext cx="365606" cy="25656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F16551B-EFAD-16BD-E699-B889CFB7C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4" y="6371235"/>
            <a:ext cx="449764" cy="256116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4C15CDDE-2F9F-33B8-D2A2-D44E08A18A23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755606" y="407177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titre de la partie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11133033-B6EC-50A1-12B9-6185D35E942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755606" y="662671"/>
            <a:ext cx="6776162" cy="1970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Le sous-titre de la partie</a:t>
            </a:r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A187ABEB-D2A8-99A6-68B3-07567BEBD364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10909" y="375834"/>
            <a:ext cx="602738" cy="4838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4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01</a:t>
            </a:r>
          </a:p>
        </p:txBody>
      </p:sp>
      <p:sp>
        <p:nvSpPr>
          <p:cNvPr id="2" name="Espace réservé du numéro de diapositive 2">
            <a:extLst>
              <a:ext uri="{FF2B5EF4-FFF2-40B4-BE49-F238E27FC236}">
                <a16:creationId xmlns:a16="http://schemas.microsoft.com/office/drawing/2014/main" id="{234C88EF-F1AC-8542-7D4B-87DBBEC94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9105" y="6314218"/>
            <a:ext cx="4497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175C4A9-563C-D943-841B-F8A44946A7C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13A0D05-7BDF-5C40-696F-D77B46DDBCD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38310" y="2057404"/>
            <a:ext cx="9888453" cy="3541534"/>
          </a:xfrm>
        </p:spPr>
        <p:txBody>
          <a:bodyPr/>
          <a:lstStyle>
            <a:lvl1pPr>
              <a:spcAft>
                <a:spcPts val="1800"/>
              </a:spcAft>
              <a:defRPr cap="all" baseline="0">
                <a:solidFill>
                  <a:srgbClr val="2B2F6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0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0363" indent="0"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36575" indent="-166688">
              <a:tabLst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  <a:lvl7pPr marL="714375" indent="-177800">
              <a:buFont typeface="Police système Courant"/>
              <a:buChar char="&gt;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</a:lstStyle>
          <a:p>
            <a:pPr lvl="0"/>
            <a:r>
              <a:rPr lang="fr-FR"/>
              <a:t>TITRE,                                                                                                                     NIVEAU 1</a:t>
            </a:r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FCFA2EA-F47E-EF15-D026-F8D1AADE483A}"/>
              </a:ext>
            </a:extLst>
          </p:cNvPr>
          <p:cNvCxnSpPr>
            <a:cxnSpLocks/>
          </p:cNvCxnSpPr>
          <p:nvPr userDrawn="1"/>
        </p:nvCxnSpPr>
        <p:spPr>
          <a:xfrm>
            <a:off x="1210234" y="1505083"/>
            <a:ext cx="221001" cy="0"/>
          </a:xfrm>
          <a:prstGeom prst="line">
            <a:avLst/>
          </a:prstGeom>
          <a:ln w="76200" cap="rnd">
            <a:solidFill>
              <a:schemeClr val="accent3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Holder 3">
            <a:extLst>
              <a:ext uri="{FF2B5EF4-FFF2-40B4-BE49-F238E27FC236}">
                <a16:creationId xmlns:a16="http://schemas.microsoft.com/office/drawing/2014/main" id="{34AD21E0-F9F7-D5F4-E479-6E4A881376CB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612876" y="1366591"/>
            <a:ext cx="9729543" cy="2769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1" i="0" cap="all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28975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5CA4A48-4CA5-8AE9-6D57-1BFAC13E9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E0B4C05-634A-B398-0B3E-70279C468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2129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2E9D5FF-1261-584A-90CB-7C4B94412A9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F9BCCC9-EEA7-FEB4-E11E-448B09453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TITRE,                                                                                                                            NIVEAU 1</a:t>
            </a:r>
          </a:p>
          <a:p>
            <a:pPr lvl="0"/>
            <a:endParaRPr lang="fr-FR"/>
          </a:p>
          <a:p>
            <a:pPr lvl="1"/>
            <a:r>
              <a:rPr lang="fr-FR"/>
              <a:t>Intertitre, niveau 2</a:t>
            </a:r>
          </a:p>
          <a:p>
            <a:pPr lvl="2"/>
            <a:r>
              <a:rPr lang="fr-FR"/>
              <a:t>Introduction, chapeau ou texte en exergue, NIVEAU 3</a:t>
            </a:r>
          </a:p>
          <a:p>
            <a:pPr lvl="3"/>
            <a:r>
              <a:rPr lang="fr-FR"/>
              <a:t>Texte courant, NIVEAU 4</a:t>
            </a:r>
          </a:p>
          <a:p>
            <a:pPr lvl="4"/>
            <a:r>
              <a:rPr lang="fr-FR"/>
              <a:t>Liste à puces, niveau 1</a:t>
            </a:r>
          </a:p>
          <a:p>
            <a:pPr lvl="6"/>
            <a:r>
              <a:rPr lang="fr-FR"/>
              <a:t>Liste à puces, niveau 2</a:t>
            </a:r>
          </a:p>
        </p:txBody>
      </p:sp>
    </p:spTree>
    <p:extLst>
      <p:ext uri="{BB962C8B-B14F-4D97-AF65-F5344CB8AC3E}">
        <p14:creationId xmlns:p14="http://schemas.microsoft.com/office/powerpoint/2010/main" val="383413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59" r:id="rId9"/>
    <p:sldLayoutId id="2147483657" r:id="rId10"/>
    <p:sldLayoutId id="2147483658" r:id="rId11"/>
    <p:sldLayoutId id="2147483667" r:id="rId12"/>
    <p:sldLayoutId id="2147483661" r:id="rId13"/>
    <p:sldLayoutId id="2147483663" r:id="rId14"/>
    <p:sldLayoutId id="2147483662" r:id="rId15"/>
    <p:sldLayoutId id="2147483680" r:id="rId16"/>
    <p:sldLayoutId id="2147483734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8" r:id="rId23"/>
    <p:sldLayoutId id="2147483774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2" indent="-342900" algn="l" defTabSz="914400" rtl="0" eaLnBrk="1" latinLnBrk="0" hangingPunct="1">
        <a:lnSpc>
          <a:spcPct val="150000"/>
        </a:lnSpc>
        <a:spcBef>
          <a:spcPts val="500"/>
        </a:spcBef>
        <a:buClr>
          <a:srgbClr val="F18700"/>
        </a:buClr>
        <a:buFont typeface="Wingdings" pitchFamily="2" charset="2"/>
        <a:buChar char="§"/>
        <a:tabLst/>
        <a:defRPr sz="16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60363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tabLst/>
        <a:defRPr sz="1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360363" indent="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488950" indent="-128588" algn="l" defTabSz="914400" rtl="0" eaLnBrk="1" latinLnBrk="0" hangingPunct="1">
        <a:lnSpc>
          <a:spcPct val="150000"/>
        </a:lnSpc>
        <a:spcBef>
          <a:spcPts val="500"/>
        </a:spcBef>
        <a:buClr>
          <a:srgbClr val="F18700"/>
        </a:buClr>
        <a:buFont typeface="Arial" panose="020B0604020202020204" pitchFamily="34" charset="0"/>
        <a:buChar char="•"/>
        <a:tabLst/>
        <a:defRPr sz="1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563" indent="-169863" algn="l" defTabSz="914400" rtl="0" eaLnBrk="1" latinLnBrk="0" hangingPunct="1">
        <a:lnSpc>
          <a:spcPct val="150000"/>
        </a:lnSpc>
        <a:spcBef>
          <a:spcPts val="500"/>
        </a:spcBef>
        <a:buFontTx/>
        <a:buChar char="-"/>
        <a:tabLst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674688" indent="-174625" algn="l" defTabSz="914400" rtl="0" eaLnBrk="1" latinLnBrk="0" hangingPunct="1">
        <a:lnSpc>
          <a:spcPct val="150000"/>
        </a:lnSpc>
        <a:spcBef>
          <a:spcPts val="500"/>
        </a:spcBef>
        <a:buFont typeface="Police système Courant"/>
        <a:buChar char="&gt;"/>
        <a:tabLst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871133" y="1268761"/>
            <a:ext cx="9456683" cy="332399"/>
          </a:xfrm>
          <a:prstGeom prst="rect">
            <a:avLst/>
          </a:prstGeom>
        </p:spPr>
        <p:txBody>
          <a:bodyPr vert="horz" wrap="square" lIns="36000" tIns="0" rIns="36000" bIns="0" rtlCol="0" anchor="t">
            <a:sp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871133" y="2295065"/>
            <a:ext cx="9456683" cy="3917352"/>
          </a:xfrm>
          <a:prstGeom prst="rect">
            <a:avLst/>
          </a:prstGeom>
        </p:spPr>
        <p:txBody>
          <a:bodyPr vert="horz" wrap="square" lIns="36000" tIns="0" rIns="36000" bIns="0" rtlCol="0">
            <a:no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9840576" y="357650"/>
            <a:ext cx="1440000" cy="164148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1067">
                <a:solidFill>
                  <a:schemeClr val="tx1"/>
                </a:solidFill>
              </a:defRPr>
            </a:lvl1pPr>
          </a:lstStyle>
          <a:p>
            <a:r>
              <a:rPr lang="fr-FR"/>
              <a:t>10 2021</a:t>
            </a: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1103445" y="357650"/>
            <a:ext cx="5760000" cy="164148"/>
          </a:xfrm>
          <a:prstGeom prst="rect">
            <a:avLst/>
          </a:prstGeom>
        </p:spPr>
        <p:txBody>
          <a:bodyPr vert="horz" lIns="36000" tIns="0" rIns="36000" bIns="0" rtlCol="0" anchor="ctr">
            <a:spAutoFit/>
          </a:bodyPr>
          <a:lstStyle>
            <a:lvl1pPr algn="l">
              <a:defRPr sz="1067">
                <a:solidFill>
                  <a:schemeClr val="tx1"/>
                </a:solidFill>
              </a:defRPr>
            </a:lvl1pPr>
          </a:lstStyle>
          <a:p>
            <a:r>
              <a:rPr lang="fr-FR"/>
              <a:t>Orientations DRH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11472064" y="6442413"/>
            <a:ext cx="433568" cy="225767"/>
          </a:xfrm>
          <a:prstGeom prst="rect">
            <a:avLst/>
          </a:prstGeom>
          <a:noFill/>
        </p:spPr>
        <p:txBody>
          <a:bodyPr wrap="none" lIns="48000" tIns="0" rIns="48000" bIns="0" rtlCol="0" anchor="ctr">
            <a:spAutoFit/>
          </a:bodyPr>
          <a:lstStyle/>
          <a:p>
            <a:pPr algn="ctr"/>
            <a:fld id="{088D082D-DB64-4A7F-91B8-EF0F03D63B01}" type="slidenum">
              <a:rPr lang="fr-FR" sz="1467" smtClean="0">
                <a:solidFill>
                  <a:schemeClr val="bg1"/>
                </a:solidFill>
              </a:rPr>
              <a:pPr algn="ctr"/>
              <a:t>‹N°›</a:t>
            </a:fld>
            <a:endParaRPr lang="fr-FR" sz="146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2930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txStyles>
    <p:titleStyle>
      <a:lvl1pPr marL="0" indent="0" algn="l" defTabSz="914377" rtl="0" eaLnBrk="1" latinLnBrk="0" hangingPunct="1">
        <a:lnSpc>
          <a:spcPct val="90000"/>
        </a:lnSpc>
        <a:spcBef>
          <a:spcPct val="0"/>
        </a:spcBef>
        <a:buSzPct val="160000"/>
        <a:buFontTx/>
        <a:buNone/>
        <a:defRPr sz="2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2000" b="1" kern="1200" cap="all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100000"/>
        </a:lnSpc>
        <a:spcBef>
          <a:spcPts val="1600"/>
        </a:spcBef>
        <a:buFontTx/>
        <a:buNone/>
        <a:defRPr sz="1600" b="1" kern="1200" cap="all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77" rtl="0" eaLnBrk="1" latinLnBrk="0" hangingPunct="1">
        <a:lnSpc>
          <a:spcPct val="100000"/>
        </a:lnSpc>
        <a:spcBef>
          <a:spcPts val="800"/>
        </a:spcBef>
        <a:spcAft>
          <a:spcPts val="400"/>
        </a:spcAft>
        <a:buFontTx/>
        <a:buNone/>
        <a:defRPr sz="1467" b="1" kern="1200" cap="none" baseline="0">
          <a:solidFill>
            <a:schemeClr val="accent2"/>
          </a:solidFill>
          <a:latin typeface="+mn-lt"/>
          <a:ea typeface="+mn-ea"/>
          <a:cs typeface="+mn-cs"/>
        </a:defRPr>
      </a:lvl3pPr>
      <a:lvl4pPr marL="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39994" indent="-239994" algn="l" defTabSz="914377" rtl="0" eaLnBrk="1" latinLnBrk="0" hangingPunct="1">
        <a:lnSpc>
          <a:spcPct val="100000"/>
        </a:lnSpc>
        <a:spcBef>
          <a:spcPts val="400"/>
        </a:spcBef>
        <a:buClr>
          <a:schemeClr val="accent2"/>
        </a:buClr>
        <a:buFont typeface="Wingdings 2" panose="05020102010507070707" pitchFamily="18" charset="2"/>
        <a:buChar char="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1">
          <p15:clr>
            <a:srgbClr val="F26B43"/>
          </p15:clr>
        </p15:guide>
        <p15:guide id="2" orient="horz" pos="1076">
          <p15:clr>
            <a:srgbClr val="F26B43"/>
          </p15:clr>
        </p15:guide>
        <p15:guide id="3" pos="5352">
          <p15:clr>
            <a:srgbClr val="F26B43"/>
          </p15:clr>
        </p15:guide>
        <p15:guide id="4" pos="884">
          <p15:clr>
            <a:srgbClr val="F26B43"/>
          </p15:clr>
        </p15:guide>
        <p15:guide id="5" orient="horz" pos="2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g"/><Relationship Id="rId3" Type="http://schemas.openxmlformats.org/officeDocument/2006/relationships/image" Target="../media/image8.png"/><Relationship Id="rId21" Type="http://schemas.openxmlformats.org/officeDocument/2006/relationships/image" Target="../media/image53.jpg"/><Relationship Id="rId7" Type="http://schemas.openxmlformats.org/officeDocument/2006/relationships/image" Target="../media/image39.jpeg"/><Relationship Id="rId12" Type="http://schemas.openxmlformats.org/officeDocument/2006/relationships/image" Target="../media/image44.jp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8.jpg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24" Type="http://schemas.openxmlformats.org/officeDocument/2006/relationships/image" Target="../media/image56.jpg"/><Relationship Id="rId5" Type="http://schemas.openxmlformats.org/officeDocument/2006/relationships/image" Target="../media/image37.jpeg"/><Relationship Id="rId15" Type="http://schemas.openxmlformats.org/officeDocument/2006/relationships/image" Target="../media/image47.jpg"/><Relationship Id="rId23" Type="http://schemas.openxmlformats.org/officeDocument/2006/relationships/image" Target="../media/image55.png"/><Relationship Id="rId10" Type="http://schemas.openxmlformats.org/officeDocument/2006/relationships/image" Target="../media/image42.jpeg"/><Relationship Id="rId19" Type="http://schemas.openxmlformats.org/officeDocument/2006/relationships/image" Target="../media/image51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1D401E4-BB1B-C577-3A9D-07E564788C6F}"/>
              </a:ext>
            </a:extLst>
          </p:cNvPr>
          <p:cNvSpPr/>
          <p:nvPr/>
        </p:nvSpPr>
        <p:spPr>
          <a:xfrm>
            <a:off x="-4747" y="0"/>
            <a:ext cx="12192000" cy="6858000"/>
          </a:xfrm>
          <a:prstGeom prst="rect">
            <a:avLst/>
          </a:prstGeom>
          <a:solidFill>
            <a:srgbClr val="2B2E58">
              <a:alpha val="1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/>
          </a:p>
        </p:txBody>
      </p:sp>
      <p:sp>
        <p:nvSpPr>
          <p:cNvPr id="110" name="Rectangle : coins arrondis 109">
            <a:extLst>
              <a:ext uri="{FF2B5EF4-FFF2-40B4-BE49-F238E27FC236}">
                <a16:creationId xmlns:a16="http://schemas.microsoft.com/office/drawing/2014/main" id="{98D5AD19-46D8-CF99-2E1A-A3B07A5BD306}"/>
              </a:ext>
            </a:extLst>
          </p:cNvPr>
          <p:cNvSpPr/>
          <p:nvPr/>
        </p:nvSpPr>
        <p:spPr>
          <a:xfrm>
            <a:off x="-857182" y="-69891"/>
            <a:ext cx="5087949" cy="1276336"/>
          </a:xfrm>
          <a:prstGeom prst="roundRect">
            <a:avLst>
              <a:gd name="adj" fmla="val 50000"/>
            </a:avLst>
          </a:prstGeom>
          <a:solidFill>
            <a:srgbClr val="212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3904E8C2-3683-EE5C-457B-4513539C32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54"/>
          <a:stretch/>
        </p:blipFill>
        <p:spPr>
          <a:xfrm>
            <a:off x="-122128" y="5904822"/>
            <a:ext cx="729916" cy="6987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21F819-F924-71AD-613A-A6089FCE65F5}"/>
              </a:ext>
            </a:extLst>
          </p:cNvPr>
          <p:cNvSpPr/>
          <p:nvPr/>
        </p:nvSpPr>
        <p:spPr>
          <a:xfrm>
            <a:off x="5133245" y="498804"/>
            <a:ext cx="1128000" cy="617970"/>
          </a:xfrm>
          <a:prstGeom prst="rect">
            <a:avLst/>
          </a:prstGeom>
          <a:ln>
            <a:solidFill>
              <a:srgbClr val="2B2E5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dirty="0">
                <a:solidFill>
                  <a:srgbClr val="000000"/>
                </a:solidFill>
                <a:latin typeface="Arial" panose="020B0604020202020204"/>
              </a:rPr>
              <a:t>Directeur général</a:t>
            </a:r>
          </a:p>
          <a:p>
            <a:pPr defTabSz="914377"/>
            <a:endParaRPr lang="fr-FR" sz="800" dirty="0">
              <a:solidFill>
                <a:srgbClr val="000000"/>
              </a:solidFill>
              <a:latin typeface="Arial" panose="020B0604020202020204"/>
            </a:endParaRPr>
          </a:p>
          <a:p>
            <a:pPr defTabSz="914377"/>
            <a:r>
              <a:rPr lang="fr-FR" sz="800" b="1" dirty="0">
                <a:solidFill>
                  <a:srgbClr val="000000"/>
                </a:solidFill>
                <a:latin typeface="Arial" panose="020B0604020202020204"/>
              </a:rPr>
              <a:t>Sébastien Bouleau</a:t>
            </a:r>
          </a:p>
        </p:txBody>
      </p:sp>
      <p:sp>
        <p:nvSpPr>
          <p:cNvPr id="16" name="Rectangle : avec coins arrondis en haut 15">
            <a:extLst>
              <a:ext uri="{FF2B5EF4-FFF2-40B4-BE49-F238E27FC236}">
                <a16:creationId xmlns:a16="http://schemas.microsoft.com/office/drawing/2014/main" id="{9FBEBCE4-A4B2-9B17-8DCE-7F57933DDA8A}"/>
              </a:ext>
            </a:extLst>
          </p:cNvPr>
          <p:cNvSpPr/>
          <p:nvPr/>
        </p:nvSpPr>
        <p:spPr>
          <a:xfrm>
            <a:off x="879273" y="2177468"/>
            <a:ext cx="1128000" cy="264000"/>
          </a:xfrm>
          <a:prstGeom prst="round2Same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fr-FR" sz="1000" b="1">
                <a:solidFill>
                  <a:prstClr val="white"/>
                </a:solidFill>
                <a:latin typeface="Arial" panose="020B0604020202020204"/>
              </a:rPr>
              <a:t>DOSC</a:t>
            </a:r>
          </a:p>
        </p:txBody>
      </p:sp>
      <p:sp>
        <p:nvSpPr>
          <p:cNvPr id="17" name="Rectangle : avec coins arrondis en haut 16">
            <a:extLst>
              <a:ext uri="{FF2B5EF4-FFF2-40B4-BE49-F238E27FC236}">
                <a16:creationId xmlns:a16="http://schemas.microsoft.com/office/drawing/2014/main" id="{B3A5DD4F-F69E-D0D3-F787-F1D1FE51DCBA}"/>
              </a:ext>
            </a:extLst>
          </p:cNvPr>
          <p:cNvSpPr/>
          <p:nvPr/>
        </p:nvSpPr>
        <p:spPr>
          <a:xfrm>
            <a:off x="2050527" y="2177972"/>
            <a:ext cx="1149424" cy="276971"/>
          </a:xfrm>
          <a:prstGeom prst="round2Same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fr-FR" sz="1000" b="1" dirty="0">
                <a:solidFill>
                  <a:prstClr val="white"/>
                </a:solidFill>
                <a:latin typeface="Arial" panose="020B0604020202020204"/>
              </a:rPr>
              <a:t>DEMC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1E4F35-A143-E9C3-85FE-476F680CED3B}"/>
              </a:ext>
            </a:extLst>
          </p:cNvPr>
          <p:cNvSpPr/>
          <p:nvPr/>
        </p:nvSpPr>
        <p:spPr>
          <a:xfrm>
            <a:off x="879273" y="2450768"/>
            <a:ext cx="1128000" cy="90495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endParaRPr lang="fr-FR" sz="800" b="1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Direction de l’offre de services et de la communication</a:t>
            </a:r>
          </a:p>
          <a:p>
            <a:pPr defTabSz="914377"/>
            <a:endParaRPr lang="fr-FR" sz="80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Marie Blancard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333604-322F-7BA9-14B8-41D19EEFE0EC}"/>
              </a:ext>
            </a:extLst>
          </p:cNvPr>
          <p:cNvSpPr/>
          <p:nvPr/>
        </p:nvSpPr>
        <p:spPr>
          <a:xfrm>
            <a:off x="2050526" y="2449554"/>
            <a:ext cx="1149427" cy="90495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endParaRPr lang="fr-FR" sz="800" b="1" dirty="0">
              <a:solidFill>
                <a:srgbClr val="000000"/>
              </a:solidFill>
              <a:latin typeface="Arial" panose="020B0604020202020204"/>
            </a:endParaRPr>
          </a:p>
          <a:p>
            <a:pPr defTabSz="914377"/>
            <a:endParaRPr lang="fr-FR" sz="800" b="1" dirty="0">
              <a:solidFill>
                <a:srgbClr val="000000"/>
              </a:solidFill>
              <a:latin typeface="Arial" panose="020B0604020202020204"/>
            </a:endParaRPr>
          </a:p>
          <a:p>
            <a:pPr defTabSz="914377"/>
            <a:r>
              <a:rPr lang="fr-FR" sz="800" b="1" dirty="0">
                <a:solidFill>
                  <a:srgbClr val="000000"/>
                </a:solidFill>
                <a:latin typeface="Arial" panose="020B0604020202020204"/>
              </a:rPr>
              <a:t>Direction </a:t>
            </a:r>
            <a:endParaRPr lang="fr-FR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defTabSz="914377"/>
            <a:r>
              <a:rPr lang="fr-FR" sz="800" b="1">
                <a:solidFill>
                  <a:srgbClr val="000000"/>
                </a:solidFill>
                <a:latin typeface="Arial" panose="020B0604020202020204"/>
              </a:rPr>
              <a:t>expertise </a:t>
            </a:r>
            <a:r>
              <a:rPr lang="fr-FR" sz="800" b="1" dirty="0">
                <a:solidFill>
                  <a:srgbClr val="000000"/>
                </a:solidFill>
                <a:latin typeface="Arial" panose="020B0604020202020204"/>
              </a:rPr>
              <a:t>métier </a:t>
            </a:r>
            <a:endParaRPr lang="fr-FR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defTabSz="914377"/>
            <a:r>
              <a:rPr lang="fr-FR" sz="800" b="1">
                <a:solidFill>
                  <a:srgbClr val="000000"/>
                </a:solidFill>
                <a:latin typeface="Arial" panose="020B0604020202020204"/>
              </a:rPr>
              <a:t>et </a:t>
            </a:r>
            <a:r>
              <a:rPr lang="fr-FR" sz="800" b="1" dirty="0">
                <a:solidFill>
                  <a:srgbClr val="000000"/>
                </a:solidFill>
                <a:latin typeface="Arial" panose="020B0604020202020204"/>
              </a:rPr>
              <a:t>contrôle</a:t>
            </a:r>
            <a:endParaRPr lang="fr-FR">
              <a:ea typeface="Calibri"/>
              <a:cs typeface="Calibri"/>
            </a:endParaRPr>
          </a:p>
          <a:p>
            <a:pPr defTabSz="914377"/>
            <a:endParaRPr lang="fr-FR" sz="800" b="1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pPr defTabSz="914377"/>
            <a:r>
              <a:rPr lang="fr-FR" sz="800" dirty="0" err="1">
                <a:solidFill>
                  <a:schemeClr val="tx1"/>
                </a:solidFill>
                <a:latin typeface="Arial" panose="020B0604020202020204"/>
                <a:cs typeface="Arial"/>
              </a:rPr>
              <a:t>Noaman</a:t>
            </a:r>
            <a:r>
              <a:rPr lang="fr-FR" sz="800" dirty="0">
                <a:solidFill>
                  <a:schemeClr val="tx1"/>
                </a:solidFill>
                <a:latin typeface="Arial" panose="020B0604020202020204"/>
                <a:cs typeface="Arial"/>
              </a:rPr>
              <a:t> </a:t>
            </a:r>
            <a:r>
              <a:rPr lang="fr-FR" sz="800" dirty="0" err="1">
                <a:solidFill>
                  <a:schemeClr val="tx1"/>
                </a:solidFill>
                <a:latin typeface="Arial" panose="020B0604020202020204"/>
                <a:cs typeface="Arial"/>
              </a:rPr>
              <a:t>Saddoud</a:t>
            </a:r>
            <a:endParaRPr lang="fr-FR" sz="800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pPr defTabSz="914377"/>
            <a:endParaRPr lang="fr-FR" sz="800" dirty="0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652787-7761-CE32-4029-6C7D83A020F9}"/>
              </a:ext>
            </a:extLst>
          </p:cNvPr>
          <p:cNvGrpSpPr/>
          <p:nvPr/>
        </p:nvGrpSpPr>
        <p:grpSpPr>
          <a:xfrm>
            <a:off x="7007964" y="2190890"/>
            <a:ext cx="1128772" cy="1173105"/>
            <a:chOff x="4387403" y="2177396"/>
            <a:chExt cx="1128772" cy="117310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2EA7B8-6178-A940-0AD9-7A36722DDFD4}"/>
                </a:ext>
              </a:extLst>
            </p:cNvPr>
            <p:cNvSpPr/>
            <p:nvPr/>
          </p:nvSpPr>
          <p:spPr>
            <a:xfrm>
              <a:off x="4388175" y="2454946"/>
              <a:ext cx="1128000" cy="89555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914377"/>
              <a:r>
                <a:rPr lang="fr-FR" sz="800" b="1">
                  <a:solidFill>
                    <a:srgbClr val="000000"/>
                  </a:solidFill>
                  <a:latin typeface="Arial" panose="020B0604020202020204"/>
                </a:rPr>
                <a:t>Direction </a:t>
              </a:r>
              <a:endParaRPr lang="en-US"/>
            </a:p>
            <a:p>
              <a:pPr defTabSz="914377"/>
              <a:r>
                <a:rPr lang="fr-FR" sz="800" b="1">
                  <a:solidFill>
                    <a:srgbClr val="000000"/>
                  </a:solidFill>
                  <a:latin typeface="Arial" panose="020B0604020202020204"/>
                </a:rPr>
                <a:t>des systèmes d’information </a:t>
              </a:r>
              <a:endParaRPr lang="fr-FR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  <a:p>
              <a:pPr defTabSz="914377"/>
              <a:r>
                <a:rPr lang="fr-FR" sz="800" b="1">
                  <a:solidFill>
                    <a:srgbClr val="000000"/>
                  </a:solidFill>
                  <a:latin typeface="Arial" panose="020B0604020202020204"/>
                </a:rPr>
                <a:t>&amp; du numérique</a:t>
              </a:r>
            </a:p>
            <a:p>
              <a:pPr defTabSz="914377"/>
              <a:endParaRPr lang="fr-FR" sz="800" b="1">
                <a:solidFill>
                  <a:srgbClr val="000000"/>
                </a:solidFill>
                <a:latin typeface="Arial" panose="020B0604020202020204"/>
              </a:endParaRPr>
            </a:p>
            <a:p>
              <a:pPr defTabSz="914377"/>
              <a:r>
                <a:rPr lang="fr-FR" sz="800">
                  <a:solidFill>
                    <a:srgbClr val="000000"/>
                  </a:solidFill>
                  <a:latin typeface="Arial" panose="020B0604020202020204"/>
                </a:rPr>
                <a:t>Olivier Bertrand</a:t>
              </a:r>
              <a:endParaRPr lang="fr-FR" sz="800"/>
            </a:p>
          </p:txBody>
        </p:sp>
        <p:sp>
          <p:nvSpPr>
            <p:cNvPr id="31" name="Rectangle : avec coins arrondis en haut 30">
              <a:extLst>
                <a:ext uri="{FF2B5EF4-FFF2-40B4-BE49-F238E27FC236}">
                  <a16:creationId xmlns:a16="http://schemas.microsoft.com/office/drawing/2014/main" id="{B37CC633-C619-2583-2956-5D5240CEC290}"/>
                </a:ext>
              </a:extLst>
            </p:cNvPr>
            <p:cNvSpPr/>
            <p:nvPr/>
          </p:nvSpPr>
          <p:spPr>
            <a:xfrm>
              <a:off x="4387403" y="2177396"/>
              <a:ext cx="1128000" cy="270641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fr-FR" sz="1000" b="1">
                  <a:solidFill>
                    <a:prstClr val="white"/>
                  </a:solidFill>
                  <a:latin typeface="Arial" panose="020B0604020202020204"/>
                </a:rPr>
                <a:t>DSIN</a:t>
              </a:r>
            </a:p>
          </p:txBody>
        </p:sp>
      </p:grpSp>
      <p:sp>
        <p:nvSpPr>
          <p:cNvPr id="32" name="Rectangle 1">
            <a:extLst>
              <a:ext uri="{FF2B5EF4-FFF2-40B4-BE49-F238E27FC236}">
                <a16:creationId xmlns:a16="http://schemas.microsoft.com/office/drawing/2014/main" id="{BE918F1E-CFB7-F382-9A69-1166E6890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3170" y="629677"/>
            <a:ext cx="284693" cy="53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/>
            <a:r>
              <a:rPr lang="fr-FR" altLang="fr-FR" sz="1333">
                <a:solidFill>
                  <a:srgbClr val="242424"/>
                </a:solidFill>
                <a:latin typeface="-apple-system"/>
              </a:rPr>
              <a:t> </a:t>
            </a:r>
            <a:endParaRPr lang="fr-FR" altLang="fr-FR" sz="800">
              <a:solidFill>
                <a:srgbClr val="000000"/>
              </a:solidFill>
            </a:endParaRPr>
          </a:p>
          <a:p>
            <a:pPr defTabSz="1219170"/>
            <a:r>
              <a:rPr lang="fr-FR" altLang="fr-FR" sz="1333">
                <a:solidFill>
                  <a:srgbClr val="242424"/>
                </a:solidFill>
                <a:latin typeface="-apple-system"/>
              </a:rPr>
              <a:t> </a:t>
            </a:r>
            <a:endParaRPr lang="fr-FR" altLang="fr-FR" sz="2400">
              <a:solidFill>
                <a:srgbClr val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59D4D5-E28E-B84C-75E0-FA87CA775D6D}"/>
              </a:ext>
            </a:extLst>
          </p:cNvPr>
          <p:cNvSpPr/>
          <p:nvPr/>
        </p:nvSpPr>
        <p:spPr>
          <a:xfrm>
            <a:off x="5131124" y="1203924"/>
            <a:ext cx="1128000" cy="617970"/>
          </a:xfrm>
          <a:prstGeom prst="rect">
            <a:avLst/>
          </a:prstGeom>
          <a:ln>
            <a:solidFill>
              <a:srgbClr val="2B2E5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dirty="0">
                <a:solidFill>
                  <a:srgbClr val="000000"/>
                </a:solidFill>
                <a:latin typeface="Arial" panose="020B0604020202020204"/>
              </a:rPr>
              <a:t>Directeur général adjoint</a:t>
            </a:r>
          </a:p>
          <a:p>
            <a:pPr defTabSz="914377"/>
            <a:endParaRPr lang="fr-FR" sz="800" dirty="0">
              <a:solidFill>
                <a:srgbClr val="000000"/>
              </a:solidFill>
              <a:latin typeface="Arial" panose="020B0604020202020204"/>
            </a:endParaRPr>
          </a:p>
          <a:p>
            <a:pPr defTabSz="914377"/>
            <a:r>
              <a:rPr lang="fr-FR" sz="800" b="1" dirty="0">
                <a:solidFill>
                  <a:srgbClr val="000000"/>
                </a:solidFill>
                <a:latin typeface="Arial" panose="020B0604020202020204"/>
              </a:rPr>
              <a:t>Noaman </a:t>
            </a:r>
            <a:r>
              <a:rPr lang="fr-FR" sz="800" b="1" dirty="0" err="1">
                <a:solidFill>
                  <a:srgbClr val="000000"/>
                </a:solidFill>
                <a:latin typeface="Arial" panose="020B0604020202020204"/>
              </a:rPr>
              <a:t>Saddoud</a:t>
            </a:r>
            <a:endParaRPr lang="fr-FR" sz="8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83FF9FC5-F188-CD39-B487-A8368C991B28}"/>
              </a:ext>
            </a:extLst>
          </p:cNvPr>
          <p:cNvSpPr/>
          <p:nvPr/>
        </p:nvSpPr>
        <p:spPr>
          <a:xfrm>
            <a:off x="3864048" y="3978426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Bourgogne-Franche-Comté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7E7284B1-3DA2-4CC2-1900-6B3696F176CE}"/>
              </a:ext>
            </a:extLst>
          </p:cNvPr>
          <p:cNvSpPr/>
          <p:nvPr/>
        </p:nvSpPr>
        <p:spPr>
          <a:xfrm>
            <a:off x="6480300" y="3993054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Centre-</a:t>
            </a:r>
            <a:endParaRPr lang="fr-FR" sz="800" b="1" noProof="0">
              <a:solidFill>
                <a:prstClr val="white"/>
              </a:solidFill>
              <a:latin typeface="Arial" panose="020B0604020202020204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Val de Loire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B112988A-39E6-D19D-0523-C3714713F1EE}"/>
              </a:ext>
            </a:extLst>
          </p:cNvPr>
          <p:cNvSpPr/>
          <p:nvPr/>
        </p:nvSpPr>
        <p:spPr>
          <a:xfrm>
            <a:off x="2543355" y="5401348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Ile de la Réunion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40D22F22-8D80-E01A-F925-584B0991435C}"/>
              </a:ext>
            </a:extLst>
          </p:cNvPr>
          <p:cNvSpPr/>
          <p:nvPr/>
        </p:nvSpPr>
        <p:spPr>
          <a:xfrm>
            <a:off x="6483716" y="5410165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Occitanie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20800731-B8FF-F39E-EF11-EAA56FADFAB9}"/>
              </a:ext>
            </a:extLst>
          </p:cNvPr>
          <p:cNvSpPr/>
          <p:nvPr/>
        </p:nvSpPr>
        <p:spPr>
          <a:xfrm>
            <a:off x="2545550" y="3978426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Auvergne-</a:t>
            </a:r>
            <a:b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Rhône-Alpes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76EB6EE8-9C0B-720E-CB91-4F85B50DE334}"/>
              </a:ext>
            </a:extLst>
          </p:cNvPr>
          <p:cNvSpPr/>
          <p:nvPr/>
        </p:nvSpPr>
        <p:spPr>
          <a:xfrm>
            <a:off x="5182547" y="3978426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Bretagne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79ED0B5D-3451-C97F-58D5-4E7A3B1023ED}"/>
              </a:ext>
            </a:extLst>
          </p:cNvPr>
          <p:cNvSpPr/>
          <p:nvPr/>
        </p:nvSpPr>
        <p:spPr>
          <a:xfrm>
            <a:off x="7780474" y="3993054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Grand Est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DBC2A84C-6D62-75C9-02D2-D5FB333F2A5B}"/>
              </a:ext>
            </a:extLst>
          </p:cNvPr>
          <p:cNvSpPr/>
          <p:nvPr/>
        </p:nvSpPr>
        <p:spPr>
          <a:xfrm>
            <a:off x="7780474" y="5401348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Paca 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Corse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71F49ABA-E79C-FBD4-7A1E-7060B64B4666}"/>
              </a:ext>
            </a:extLst>
          </p:cNvPr>
          <p:cNvSpPr/>
          <p:nvPr/>
        </p:nvSpPr>
        <p:spPr>
          <a:xfrm>
            <a:off x="5180352" y="5401348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Nouvelle-Aquitaine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C6A1AD21-7AB3-E4DF-C8B1-635B3A698C46}"/>
              </a:ext>
            </a:extLst>
          </p:cNvPr>
          <p:cNvSpPr/>
          <p:nvPr/>
        </p:nvSpPr>
        <p:spPr>
          <a:xfrm>
            <a:off x="3867224" y="5401348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Normandie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B8379887-45B1-093B-E26B-E933F1F58C33}"/>
              </a:ext>
            </a:extLst>
          </p:cNvPr>
          <p:cNvSpPr/>
          <p:nvPr/>
        </p:nvSpPr>
        <p:spPr>
          <a:xfrm>
            <a:off x="1212939" y="3966925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Antilles-Guyane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BE1A9B26-2055-060C-52EA-D18A795AD1D5}"/>
              </a:ext>
            </a:extLst>
          </p:cNvPr>
          <p:cNvSpPr/>
          <p:nvPr/>
        </p:nvSpPr>
        <p:spPr>
          <a:xfrm>
            <a:off x="1210744" y="5401348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Ile-de-France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697BEF86-008E-AB77-CECF-D7D4749753DC}"/>
              </a:ext>
            </a:extLst>
          </p:cNvPr>
          <p:cNvSpPr/>
          <p:nvPr/>
        </p:nvSpPr>
        <p:spPr>
          <a:xfrm>
            <a:off x="9150070" y="5410165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Pays 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 la Loire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91DE292-2893-EEFC-B1EE-9B2CD209A774}"/>
              </a:ext>
            </a:extLst>
          </p:cNvPr>
          <p:cNvSpPr/>
          <p:nvPr/>
        </p:nvSpPr>
        <p:spPr>
          <a:xfrm>
            <a:off x="1213007" y="4294960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Directrice </a:t>
            </a:r>
            <a:endParaRPr lang="en-US">
              <a:solidFill>
                <a:schemeClr val="tx1"/>
              </a:solidFill>
            </a:endParaRP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régionale </a:t>
            </a:r>
            <a:endParaRPr lang="fr-FR">
              <a:solidFill>
                <a:schemeClr val="tx1"/>
              </a:solidFill>
            </a:endParaRPr>
          </a:p>
          <a:p>
            <a:pPr defTabSz="914377"/>
            <a:endParaRPr lang="fr-FR" sz="80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Nathalie Fortunée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229B623-E3F9-A44B-C29F-0FD84C0FE764}"/>
              </a:ext>
            </a:extLst>
          </p:cNvPr>
          <p:cNvSpPr/>
          <p:nvPr/>
        </p:nvSpPr>
        <p:spPr>
          <a:xfrm>
            <a:off x="2544950" y="4294960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Directrice </a:t>
            </a:r>
            <a:endParaRPr lang="en-US">
              <a:solidFill>
                <a:schemeClr val="tx1"/>
              </a:solidFill>
            </a:endParaRP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régionale</a:t>
            </a:r>
            <a:endParaRPr lang="fr-FR">
              <a:solidFill>
                <a:schemeClr val="tx1"/>
              </a:solidFill>
            </a:endParaRPr>
          </a:p>
          <a:p>
            <a:pPr defTabSz="914377"/>
            <a:r>
              <a:rPr lang="fr-FR" sz="8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endParaRPr lang="fr-FR" sz="800" b="1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pPr defTabSz="914377"/>
            <a:r>
              <a:rPr lang="fr-FR" sz="800" dirty="0">
                <a:solidFill>
                  <a:srgbClr val="000000"/>
                </a:solidFill>
                <a:latin typeface="Arial" panose="020B0604020202020204"/>
              </a:rPr>
              <a:t>Nathalie </a:t>
            </a:r>
            <a:r>
              <a:rPr lang="fr-FR" sz="800" dirty="0" err="1">
                <a:solidFill>
                  <a:srgbClr val="000000"/>
                </a:solidFill>
                <a:latin typeface="Arial" panose="020B0604020202020204"/>
              </a:rPr>
              <a:t>Lathaud</a:t>
            </a:r>
            <a:endParaRPr lang="fr-FR" sz="800" dirty="0" err="1">
              <a:solidFill>
                <a:srgbClr val="000000"/>
              </a:solidFill>
              <a:latin typeface="Arial" panose="020B0604020202020204"/>
              <a:cs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32683FE-0F00-3802-3F6F-88AAB5A435BB}"/>
              </a:ext>
            </a:extLst>
          </p:cNvPr>
          <p:cNvSpPr/>
          <p:nvPr/>
        </p:nvSpPr>
        <p:spPr>
          <a:xfrm>
            <a:off x="3863448" y="4294960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Directrice </a:t>
            </a:r>
            <a:endParaRPr lang="en-US">
              <a:solidFill>
                <a:schemeClr val="tx1"/>
              </a:solidFill>
            </a:endParaRP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régionale</a:t>
            </a:r>
            <a:endParaRPr lang="fr-FR">
              <a:solidFill>
                <a:schemeClr val="tx1"/>
              </a:solidFill>
            </a:endParaRPr>
          </a:p>
          <a:p>
            <a:pPr defTabSz="914377"/>
            <a:r>
              <a:rPr lang="fr-FR" sz="8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endParaRPr lang="fr-FR" sz="800" b="1" dirty="0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Edwige David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4C16D7A-BC59-2684-C9A6-9709B01A197D}"/>
              </a:ext>
            </a:extLst>
          </p:cNvPr>
          <p:cNvSpPr/>
          <p:nvPr/>
        </p:nvSpPr>
        <p:spPr>
          <a:xfrm>
            <a:off x="5181946" y="4294960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Directeur 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 </a:t>
            </a:r>
          </a:p>
          <a:p>
            <a:pPr defTabSz="914377"/>
            <a:r>
              <a:rPr lang="fr-FR" sz="800">
                <a:solidFill>
                  <a:srgbClr val="000000"/>
                </a:solidFill>
                <a:latin typeface="Arial" panose="020B0604020202020204"/>
              </a:rPr>
              <a:t>Pascal Cabaret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C49316-1F06-22BE-8004-3F601AEC5225}"/>
              </a:ext>
            </a:extLst>
          </p:cNvPr>
          <p:cNvSpPr/>
          <p:nvPr/>
        </p:nvSpPr>
        <p:spPr>
          <a:xfrm>
            <a:off x="6480819" y="4294960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Directeur  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</a:t>
            </a:r>
          </a:p>
          <a:p>
            <a:pPr defTabSz="914377"/>
            <a:endParaRPr lang="fr-FR" sz="800">
              <a:solidFill>
                <a:srgbClr val="000000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rgbClr val="000000"/>
                </a:solidFill>
                <a:latin typeface="Arial" panose="020B0604020202020204"/>
              </a:rPr>
              <a:t>Romain </a:t>
            </a:r>
            <a:r>
              <a:rPr lang="fr-FR" sz="800" err="1">
                <a:solidFill>
                  <a:srgbClr val="000000"/>
                </a:solidFill>
                <a:latin typeface="Arial" panose="020B0604020202020204"/>
              </a:rPr>
              <a:t>Artiges</a:t>
            </a:r>
            <a:endParaRPr lang="fr-FR" sz="8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19046D-0637-3636-E7D9-BE771957FAEA}"/>
              </a:ext>
            </a:extLst>
          </p:cNvPr>
          <p:cNvSpPr/>
          <p:nvPr/>
        </p:nvSpPr>
        <p:spPr>
          <a:xfrm>
            <a:off x="7782669" y="4294960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Directeur  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</a:t>
            </a:r>
          </a:p>
          <a:p>
            <a:pPr defTabSz="914377"/>
            <a:br>
              <a:rPr lang="fr-FR" sz="800">
                <a:solidFill>
                  <a:schemeClr val="tx1"/>
                </a:solidFill>
                <a:latin typeface="Arial" panose="020B0604020202020204"/>
              </a:rPr>
            </a:br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Vincent Fournier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1254EE1-B0C5-2495-C3B3-3FBEA553C291}"/>
              </a:ext>
            </a:extLst>
          </p:cNvPr>
          <p:cNvSpPr/>
          <p:nvPr/>
        </p:nvSpPr>
        <p:spPr>
          <a:xfrm>
            <a:off x="1210812" y="5699058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Directeur  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</a:t>
            </a:r>
          </a:p>
          <a:p>
            <a:pPr defTabSz="914377"/>
            <a:endParaRPr lang="fr-FR" sz="80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Bruno Oliva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1F3675E-9923-AAE4-EDD3-03B7831A6BEA}"/>
              </a:ext>
            </a:extLst>
          </p:cNvPr>
          <p:cNvSpPr/>
          <p:nvPr/>
        </p:nvSpPr>
        <p:spPr>
          <a:xfrm>
            <a:off x="2542755" y="5694727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Directeur  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</a:t>
            </a:r>
          </a:p>
          <a:p>
            <a:pPr defTabSz="914377"/>
            <a:endParaRPr lang="fr-FR" sz="80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Adrien </a:t>
            </a:r>
            <a:r>
              <a:rPr lang="fr-FR" sz="800" err="1">
                <a:solidFill>
                  <a:schemeClr val="tx1"/>
                </a:solidFill>
                <a:latin typeface="Arial" panose="020B0604020202020204"/>
              </a:rPr>
              <a:t>Boisedu</a:t>
            </a:r>
            <a:endParaRPr lang="fr-FR" sz="800">
              <a:solidFill>
                <a:schemeClr val="tx1"/>
              </a:solidFill>
              <a:latin typeface="Arial" panose="020B060402020202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D7AA5EA-C594-EF28-F4B6-527B70E8D167}"/>
              </a:ext>
            </a:extLst>
          </p:cNvPr>
          <p:cNvSpPr/>
          <p:nvPr/>
        </p:nvSpPr>
        <p:spPr>
          <a:xfrm>
            <a:off x="3861253" y="5699058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Directrice régionale </a:t>
            </a:r>
            <a:endParaRPr lang="fr-FR">
              <a:solidFill>
                <a:schemeClr val="tx1"/>
              </a:solidFill>
              <a:ea typeface="Calibri"/>
              <a:cs typeface="Calibri"/>
            </a:endParaRPr>
          </a:p>
          <a:p>
            <a:pPr defTabSz="914377"/>
            <a:endParaRPr lang="fr-FR" sz="80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Pascale Touret</a:t>
            </a:r>
            <a:endParaRPr lang="fr-FR" sz="800">
              <a:solidFill>
                <a:schemeClr val="tx1"/>
              </a:solidFill>
              <a:latin typeface="Arial" panose="020B0604020202020204"/>
              <a:cs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1E94743-8317-48E6-1755-73BD6984035A}"/>
              </a:ext>
            </a:extLst>
          </p:cNvPr>
          <p:cNvSpPr/>
          <p:nvPr/>
        </p:nvSpPr>
        <p:spPr>
          <a:xfrm>
            <a:off x="5179751" y="5699058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r>
              <a:rPr lang="fr-FR" sz="800" b="1" dirty="0">
                <a:solidFill>
                  <a:schemeClr val="tx1"/>
                </a:solidFill>
                <a:latin typeface="Arial" panose="020B0604020202020204"/>
              </a:rPr>
              <a:t>Directrice</a:t>
            </a:r>
          </a:p>
          <a:p>
            <a:pPr defTabSz="914377"/>
            <a:r>
              <a:rPr lang="fr-FR" sz="800" b="1" dirty="0">
                <a:solidFill>
                  <a:schemeClr val="tx1"/>
                </a:solidFill>
                <a:latin typeface="Arial" panose="020B0604020202020204"/>
              </a:rPr>
              <a:t>régionale </a:t>
            </a:r>
            <a:endParaRPr lang="fr-FR" dirty="0">
              <a:solidFill>
                <a:schemeClr val="tx1"/>
              </a:solidFill>
            </a:endParaRPr>
          </a:p>
          <a:p>
            <a:pPr defTabSz="914377"/>
            <a:endParaRPr lang="fr-FR" sz="800" b="1" dirty="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 dirty="0">
                <a:solidFill>
                  <a:schemeClr val="tx1"/>
                </a:solidFill>
                <a:latin typeface="Arial" panose="020B0604020202020204"/>
              </a:rPr>
              <a:t>Sylvie </a:t>
            </a:r>
            <a:r>
              <a:rPr lang="fr-FR" sz="800" dirty="0" err="1">
                <a:solidFill>
                  <a:schemeClr val="tx1"/>
                </a:solidFill>
                <a:latin typeface="Arial" panose="020B0604020202020204"/>
              </a:rPr>
              <a:t>Hivert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C6712F-F454-1EE4-D812-057AD656B23E}"/>
              </a:ext>
            </a:extLst>
          </p:cNvPr>
          <p:cNvSpPr/>
          <p:nvPr/>
        </p:nvSpPr>
        <p:spPr>
          <a:xfrm>
            <a:off x="6481800" y="5699058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Directeur  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</a:t>
            </a:r>
          </a:p>
          <a:p>
            <a:pPr defTabSz="914377"/>
            <a:endParaRPr lang="fr-FR" sz="80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Eric Laprade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FDB8DB2-A940-51A9-EFB7-4302F3DBD0DE}"/>
              </a:ext>
            </a:extLst>
          </p:cNvPr>
          <p:cNvSpPr/>
          <p:nvPr/>
        </p:nvSpPr>
        <p:spPr>
          <a:xfrm>
            <a:off x="7780474" y="5699058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Directrice régionale</a:t>
            </a:r>
            <a:endParaRPr lang="fr-FR">
              <a:solidFill>
                <a:schemeClr val="tx1"/>
              </a:solidFill>
            </a:endParaRP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 </a:t>
            </a:r>
            <a:endParaRPr lang="fr-FR" sz="800" b="1">
              <a:solidFill>
                <a:schemeClr val="tx1"/>
              </a:solidFill>
              <a:latin typeface="Arial" panose="020B0604020202020204"/>
              <a:cs typeface="Arial"/>
            </a:endParaRPr>
          </a:p>
          <a:p>
            <a:pPr defTabSz="914377"/>
            <a:r>
              <a:rPr lang="fr-FR" sz="800">
                <a:solidFill>
                  <a:schemeClr val="tx1"/>
                </a:solidFill>
                <a:latin typeface="Arial" panose="020B0604020202020204"/>
              </a:rPr>
              <a:t>Chantal Castel</a:t>
            </a:r>
            <a:endParaRPr lang="fr-FR" sz="800">
              <a:solidFill>
                <a:schemeClr val="tx1"/>
              </a:solidFill>
              <a:latin typeface="Arial" panose="020B0604020202020204"/>
              <a:cs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9ED234-7661-D8BB-0885-B5A19C0E72E9}"/>
              </a:ext>
            </a:extLst>
          </p:cNvPr>
          <p:cNvSpPr/>
          <p:nvPr/>
        </p:nvSpPr>
        <p:spPr>
          <a:xfrm>
            <a:off x="9152265" y="5699058"/>
            <a:ext cx="1128000" cy="89594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Directeur  </a:t>
            </a: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</a:t>
            </a:r>
          </a:p>
          <a:p>
            <a:pPr defTabSz="914377"/>
            <a:endParaRPr lang="fr-FR" sz="800">
              <a:solidFill>
                <a:srgbClr val="000000"/>
              </a:solidFill>
              <a:latin typeface="Arial" panose="020B0604020202020204"/>
            </a:endParaRPr>
          </a:p>
          <a:p>
            <a:pPr defTabSz="914377"/>
            <a:r>
              <a:rPr lang="fr-FR" sz="800">
                <a:solidFill>
                  <a:srgbClr val="000000"/>
                </a:solidFill>
                <a:latin typeface="Arial" panose="020B0604020202020204"/>
              </a:rPr>
              <a:t>Sylvain </a:t>
            </a:r>
            <a:r>
              <a:rPr lang="fr-FR" sz="800" err="1">
                <a:solidFill>
                  <a:srgbClr val="000000"/>
                </a:solidFill>
                <a:latin typeface="Arial" panose="020B0604020202020204"/>
              </a:rPr>
              <a:t>Chardaire</a:t>
            </a:r>
            <a:endParaRPr lang="fr-FR" sz="800">
              <a:solidFill>
                <a:schemeClr val="tx1"/>
              </a:solidFill>
              <a:latin typeface="Arial" panose="020B0604020202020204"/>
            </a:endParaRP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7EF45BB6-7361-73E9-8EE2-94FC7FCB6D34}"/>
              </a:ext>
            </a:extLst>
          </p:cNvPr>
          <p:cNvCxnSpPr>
            <a:cxnSpLocks/>
          </p:cNvCxnSpPr>
          <p:nvPr/>
        </p:nvCxnSpPr>
        <p:spPr>
          <a:xfrm>
            <a:off x="5681044" y="1953859"/>
            <a:ext cx="0" cy="18894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7B0FA4C0-CD0F-DC63-82B3-A5D9918ECB4A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1443273" y="1953859"/>
            <a:ext cx="0" cy="2236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2A8805C4-B3F4-DD45-5499-981DC11200DB}"/>
              </a:ext>
            </a:extLst>
          </p:cNvPr>
          <p:cNvCxnSpPr>
            <a:cxnSpLocks/>
          </p:cNvCxnSpPr>
          <p:nvPr/>
        </p:nvCxnSpPr>
        <p:spPr>
          <a:xfrm>
            <a:off x="9981112" y="1953859"/>
            <a:ext cx="0" cy="2178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21EF35EA-B0C4-2617-0C46-E76D339DCB67}"/>
              </a:ext>
            </a:extLst>
          </p:cNvPr>
          <p:cNvSpPr/>
          <p:nvPr/>
        </p:nvSpPr>
        <p:spPr>
          <a:xfrm>
            <a:off x="9152265" y="3993877"/>
            <a:ext cx="1126800" cy="35122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defTabSz="914377"/>
            <a:r>
              <a:rPr lang="fr-FR" sz="800" b="1">
                <a:solidFill>
                  <a:prstClr val="white"/>
                </a:solidFill>
                <a:latin typeface="Arial" panose="020B0604020202020204"/>
              </a:rPr>
              <a:t>Hauts-</a:t>
            </a:r>
          </a:p>
          <a:p>
            <a:pPr defTabSz="914377"/>
            <a:r>
              <a:rPr lang="fr-FR" sz="800" b="1">
                <a:solidFill>
                  <a:prstClr val="white"/>
                </a:solidFill>
                <a:latin typeface="Arial" panose="020B0604020202020204"/>
              </a:rPr>
              <a:t>de-France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762152B-8360-F7DC-6D22-BD888F5F0A81}"/>
              </a:ext>
            </a:extLst>
          </p:cNvPr>
          <p:cNvSpPr/>
          <p:nvPr/>
        </p:nvSpPr>
        <p:spPr>
          <a:xfrm>
            <a:off x="9154460" y="4294960"/>
            <a:ext cx="1128000" cy="9036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Directrice </a:t>
            </a:r>
            <a:endParaRPr lang="fr-FR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defTabSz="914377"/>
            <a:r>
              <a:rPr lang="fr-FR" sz="800" b="1">
                <a:solidFill>
                  <a:schemeClr val="tx1"/>
                </a:solidFill>
                <a:latin typeface="Arial" panose="020B0604020202020204"/>
              </a:rPr>
              <a:t>régionale </a:t>
            </a:r>
            <a:endParaRPr lang="fr-FR">
              <a:solidFill>
                <a:schemeClr val="tx1"/>
              </a:solidFill>
              <a:ea typeface="Calibri"/>
              <a:cs typeface="Calibri"/>
            </a:endParaRPr>
          </a:p>
          <a:p>
            <a:pPr defTabSz="914377"/>
            <a:endParaRPr lang="fr-FR" sz="800">
              <a:solidFill>
                <a:schemeClr val="tx1"/>
              </a:solidFill>
              <a:latin typeface="Arial" panose="020B0604020202020204"/>
            </a:endParaRPr>
          </a:p>
          <a:p>
            <a:pPr defTabSz="914377"/>
            <a:r>
              <a:rPr lang="fr-FR" sz="800" dirty="0">
                <a:solidFill>
                  <a:schemeClr val="tx1"/>
                </a:solidFill>
                <a:latin typeface="Arial" panose="020B0604020202020204"/>
              </a:rPr>
              <a:t>Cécile </a:t>
            </a:r>
            <a:r>
              <a:rPr lang="fr-FR" sz="800" dirty="0" err="1">
                <a:solidFill>
                  <a:schemeClr val="tx1"/>
                </a:solidFill>
                <a:latin typeface="Arial" panose="020B0604020202020204"/>
              </a:rPr>
              <a:t>Blondeel</a:t>
            </a:r>
            <a:endParaRPr lang="fr-FR" sz="800" dirty="0">
              <a:solidFill>
                <a:schemeClr val="tx1"/>
              </a:solidFill>
              <a:latin typeface="Arial" panose="020B0604020202020204"/>
              <a:cs typeface="Arial"/>
            </a:endParaRP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091E5156-B6DC-7754-77D6-508607982011}"/>
              </a:ext>
            </a:extLst>
          </p:cNvPr>
          <p:cNvCxnSpPr>
            <a:cxnSpLocks/>
          </p:cNvCxnSpPr>
          <p:nvPr/>
        </p:nvCxnSpPr>
        <p:spPr>
          <a:xfrm>
            <a:off x="1127957" y="3843326"/>
            <a:ext cx="92438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76DBF1F5-CCDB-A00A-5E39-0118D4416689}"/>
              </a:ext>
            </a:extLst>
          </p:cNvPr>
          <p:cNvCxnSpPr>
            <a:cxnSpLocks/>
          </p:cNvCxnSpPr>
          <p:nvPr/>
        </p:nvCxnSpPr>
        <p:spPr>
          <a:xfrm>
            <a:off x="1127957" y="3843326"/>
            <a:ext cx="0" cy="3382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64579057-4803-F846-CC74-38762E58702C}"/>
              </a:ext>
            </a:extLst>
          </p:cNvPr>
          <p:cNvCxnSpPr>
            <a:cxnSpLocks/>
          </p:cNvCxnSpPr>
          <p:nvPr/>
        </p:nvCxnSpPr>
        <p:spPr>
          <a:xfrm>
            <a:off x="10371822" y="3843833"/>
            <a:ext cx="0" cy="293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Image 70">
            <a:extLst>
              <a:ext uri="{FF2B5EF4-FFF2-40B4-BE49-F238E27FC236}">
                <a16:creationId xmlns:a16="http://schemas.microsoft.com/office/drawing/2014/main" id="{9829F346-DF4E-B33E-075A-4E37C3E7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96" t="-661" r="-181" b="33961"/>
          <a:stretch>
            <a:fillRect/>
          </a:stretch>
        </p:blipFill>
        <p:spPr>
          <a:xfrm>
            <a:off x="6156218" y="586356"/>
            <a:ext cx="395195" cy="377975"/>
          </a:xfrm>
          <a:prstGeom prst="flowChartConnector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CF994E5B-C6FB-E308-40A9-D8F29556E3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51369" y="2251235"/>
            <a:ext cx="395195" cy="377975"/>
          </a:xfrm>
          <a:prstGeom prst="flowChartConnector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EC897A5F-5463-BC63-F75D-3177C45469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218" y="1323921"/>
            <a:ext cx="395195" cy="377975"/>
          </a:xfrm>
          <a:prstGeom prst="flowChartConnector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595FF5F-7ED4-7FBC-82B0-11A2A8563C13}"/>
              </a:ext>
            </a:extLst>
          </p:cNvPr>
          <p:cNvGrpSpPr/>
          <p:nvPr/>
        </p:nvGrpSpPr>
        <p:grpSpPr>
          <a:xfrm>
            <a:off x="5817322" y="2189009"/>
            <a:ext cx="1128764" cy="1178255"/>
            <a:chOff x="9454934" y="2172614"/>
            <a:chExt cx="1128764" cy="1178255"/>
          </a:xfrm>
        </p:grpSpPr>
        <p:sp>
          <p:nvSpPr>
            <p:cNvPr id="27" name="Rectangle : avec coins arrondis en haut 26">
              <a:extLst>
                <a:ext uri="{FF2B5EF4-FFF2-40B4-BE49-F238E27FC236}">
                  <a16:creationId xmlns:a16="http://schemas.microsoft.com/office/drawing/2014/main" id="{B879D70E-E0F1-ECE3-AB18-A7486D395230}"/>
                </a:ext>
              </a:extLst>
            </p:cNvPr>
            <p:cNvSpPr/>
            <p:nvPr/>
          </p:nvSpPr>
          <p:spPr>
            <a:xfrm>
              <a:off x="9454934" y="2172614"/>
              <a:ext cx="1128000" cy="264000"/>
            </a:xfrm>
            <a:prstGeom prst="round2Same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fr-FR" sz="1000" b="1">
                  <a:solidFill>
                    <a:prstClr val="white"/>
                  </a:solidFill>
                  <a:latin typeface="Arial" panose="020B0604020202020204"/>
                </a:rPr>
                <a:t>D Prod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5C0C19-8D8D-6B72-AA25-6355FDE008A6}"/>
                </a:ext>
              </a:extLst>
            </p:cNvPr>
            <p:cNvSpPr/>
            <p:nvPr/>
          </p:nvSpPr>
          <p:spPr>
            <a:xfrm>
              <a:off x="9455698" y="2445915"/>
              <a:ext cx="1128000" cy="904954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914377"/>
              <a:endParaRPr lang="fr-FR" sz="800" b="1" dirty="0">
                <a:solidFill>
                  <a:schemeClr val="tx1"/>
                </a:solidFill>
                <a:latin typeface="Arial" panose="020B0604020202020204"/>
              </a:endParaRPr>
            </a:p>
            <a:p>
              <a:pPr defTabSz="914377"/>
              <a:r>
                <a:rPr lang="fr-FR" sz="800" b="1" dirty="0">
                  <a:solidFill>
                    <a:schemeClr val="tx1"/>
                  </a:solidFill>
                  <a:latin typeface="Arial" panose="020B0604020202020204"/>
                </a:rPr>
                <a:t>Direction </a:t>
              </a:r>
              <a:endParaRPr lang="en-US" dirty="0">
                <a:solidFill>
                  <a:schemeClr val="tx1"/>
                </a:solidFill>
              </a:endParaRPr>
            </a:p>
            <a:p>
              <a:pPr defTabSz="914377"/>
              <a:r>
                <a:rPr lang="fr-FR" sz="800" b="1" dirty="0">
                  <a:solidFill>
                    <a:schemeClr val="tx1"/>
                  </a:solidFill>
                  <a:latin typeface="Arial" panose="020B0604020202020204"/>
                </a:rPr>
                <a:t>de la </a:t>
              </a:r>
              <a:endParaRPr lang="fr-FR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</a:endParaRPr>
            </a:p>
            <a:p>
              <a:pPr defTabSz="914377"/>
              <a:r>
                <a:rPr lang="fr-FR" sz="800" b="1" dirty="0">
                  <a:solidFill>
                    <a:schemeClr val="tx1"/>
                  </a:solidFill>
                  <a:latin typeface="Arial" panose="020B0604020202020204"/>
                </a:rPr>
                <a:t>production</a:t>
              </a:r>
              <a:endParaRPr lang="fr-FR" dirty="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defTabSz="914377"/>
              <a:endParaRPr lang="fr-FR" sz="800" b="1" dirty="0">
                <a:solidFill>
                  <a:schemeClr val="tx1"/>
                </a:solidFill>
                <a:latin typeface="Arial" panose="020B0604020202020204"/>
              </a:endParaRPr>
            </a:p>
            <a:p>
              <a:pPr defTabSz="914377"/>
              <a:r>
                <a:rPr lang="fr-FR" sz="800" dirty="0">
                  <a:solidFill>
                    <a:schemeClr val="tx1"/>
                  </a:solidFill>
                  <a:latin typeface="Arial" panose="020B0604020202020204"/>
                </a:rPr>
                <a:t>Cécile </a:t>
              </a:r>
              <a:r>
                <a:rPr lang="fr-FR" sz="800" dirty="0" err="1">
                  <a:solidFill>
                    <a:schemeClr val="tx1"/>
                  </a:solidFill>
                  <a:latin typeface="Arial" panose="020B0604020202020204"/>
                </a:rPr>
                <a:t>Blondeel</a:t>
              </a:r>
              <a:endParaRPr lang="fr-FR" sz="800" dirty="0" err="1">
                <a:solidFill>
                  <a:schemeClr val="tx1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37DC83D2-3D0A-579B-53F5-7DAFB032F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34175" y="2234310"/>
              <a:ext cx="390389" cy="373379"/>
            </a:xfrm>
            <a:prstGeom prst="flowChartConnector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70F8164-D735-C597-AB0C-A170F7728BDC}"/>
              </a:ext>
            </a:extLst>
          </p:cNvPr>
          <p:cNvGrpSpPr/>
          <p:nvPr/>
        </p:nvGrpSpPr>
        <p:grpSpPr>
          <a:xfrm>
            <a:off x="4422334" y="2193113"/>
            <a:ext cx="1129526" cy="1173816"/>
            <a:chOff x="10631202" y="2177143"/>
            <a:chExt cx="1129526" cy="1173816"/>
          </a:xfrm>
        </p:grpSpPr>
        <p:sp>
          <p:nvSpPr>
            <p:cNvPr id="29" name="Rectangle : avec coins arrondis en haut 28">
              <a:extLst>
                <a:ext uri="{FF2B5EF4-FFF2-40B4-BE49-F238E27FC236}">
                  <a16:creationId xmlns:a16="http://schemas.microsoft.com/office/drawing/2014/main" id="{61C472F6-5677-A323-8BFE-BDCAE76BDA78}"/>
                </a:ext>
              </a:extLst>
            </p:cNvPr>
            <p:cNvSpPr/>
            <p:nvPr/>
          </p:nvSpPr>
          <p:spPr>
            <a:xfrm>
              <a:off x="10631202" y="2177143"/>
              <a:ext cx="1128000" cy="264000"/>
            </a:xfrm>
            <a:prstGeom prst="round2Same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fr-FR" sz="1000" b="1">
                  <a:solidFill>
                    <a:prstClr val="white"/>
                  </a:solidFill>
                  <a:latin typeface="Arial" panose="020B0604020202020204"/>
                </a:rPr>
                <a:t>DD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9D2321-0487-14DA-D15C-A40D8BB0BC27}"/>
                </a:ext>
              </a:extLst>
            </p:cNvPr>
            <p:cNvSpPr/>
            <p:nvPr/>
          </p:nvSpPr>
          <p:spPr>
            <a:xfrm>
              <a:off x="10632728" y="2446005"/>
              <a:ext cx="1128000" cy="904954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914377"/>
              <a:endParaRPr lang="fr-FR" sz="800" b="1" dirty="0">
                <a:solidFill>
                  <a:schemeClr val="tx1"/>
                </a:solidFill>
                <a:latin typeface="Arial" panose="020B0604020202020204"/>
              </a:endParaRPr>
            </a:p>
            <a:p>
              <a:pPr defTabSz="914377"/>
              <a:r>
                <a:rPr lang="fr-FR" sz="800" b="1" dirty="0">
                  <a:solidFill>
                    <a:schemeClr val="tx1"/>
                  </a:solidFill>
                  <a:latin typeface="Arial" panose="020B0604020202020204"/>
                </a:rPr>
                <a:t>Direction </a:t>
              </a:r>
              <a:endParaRPr lang="en-US" dirty="0">
                <a:solidFill>
                  <a:schemeClr val="tx1"/>
                </a:solidFill>
              </a:endParaRPr>
            </a:p>
            <a:p>
              <a:pPr defTabSz="914377"/>
              <a:r>
                <a:rPr lang="fr-FR" sz="800" b="1" dirty="0">
                  <a:solidFill>
                    <a:schemeClr val="tx1"/>
                  </a:solidFill>
                  <a:latin typeface="Arial" panose="020B0604020202020204"/>
                </a:rPr>
                <a:t>du développement</a:t>
              </a:r>
              <a:endParaRPr lang="fr-FR" dirty="0">
                <a:solidFill>
                  <a:schemeClr val="tx1"/>
                </a:solidFill>
              </a:endParaRPr>
            </a:p>
            <a:p>
              <a:pPr defTabSz="914377"/>
              <a:endParaRPr lang="fr-FR" sz="800" b="1" dirty="0">
                <a:solidFill>
                  <a:schemeClr val="tx1"/>
                </a:solidFill>
                <a:latin typeface="Arial" panose="020B0604020202020204"/>
              </a:endParaRPr>
            </a:p>
            <a:p>
              <a:pPr defTabSz="914377"/>
              <a:endParaRPr lang="fr-FR" sz="800" b="1" dirty="0">
                <a:solidFill>
                  <a:schemeClr val="tx1"/>
                </a:solidFill>
                <a:latin typeface="Arial" panose="020B0604020202020204"/>
              </a:endParaRPr>
            </a:p>
            <a:p>
              <a:pPr defTabSz="914377"/>
              <a:r>
                <a:rPr lang="fr-FR" sz="800" dirty="0">
                  <a:solidFill>
                    <a:schemeClr val="tx1"/>
                  </a:solidFill>
                  <a:latin typeface="Arial" panose="020B0604020202020204"/>
                </a:rPr>
                <a:t>Nathalie </a:t>
              </a:r>
              <a:r>
                <a:rPr lang="fr-FR" sz="800" dirty="0" err="1">
                  <a:solidFill>
                    <a:schemeClr val="tx1"/>
                  </a:solidFill>
                  <a:latin typeface="Arial" panose="020B0604020202020204"/>
                </a:rPr>
                <a:t>Lathaud</a:t>
              </a:r>
              <a:endParaRPr lang="fr-FR" sz="800" dirty="0">
                <a:solidFill>
                  <a:schemeClr val="tx1"/>
                </a:solidFill>
                <a:latin typeface="Arial" panose="020B0604020202020204"/>
                <a:cs typeface="Arial"/>
              </a:endParaRPr>
            </a:p>
          </p:txBody>
        </p:sp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38CFD982-9188-4E4D-9F72-C6CD70AF0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1306625" y="2239861"/>
              <a:ext cx="390389" cy="373379"/>
            </a:xfrm>
            <a:prstGeom prst="flowChartConnector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5ECB666-52CA-80FD-D5EC-8146A6EA3C56}"/>
              </a:ext>
            </a:extLst>
          </p:cNvPr>
          <p:cNvGrpSpPr/>
          <p:nvPr/>
        </p:nvGrpSpPr>
        <p:grpSpPr>
          <a:xfrm>
            <a:off x="8196404" y="2185862"/>
            <a:ext cx="1128819" cy="1177405"/>
            <a:chOff x="7088215" y="2171743"/>
            <a:chExt cx="1128819" cy="1177405"/>
          </a:xfrm>
        </p:grpSpPr>
        <p:sp>
          <p:nvSpPr>
            <p:cNvPr id="20" name="Rectangle : avec coins arrondis en haut 19">
              <a:extLst>
                <a:ext uri="{FF2B5EF4-FFF2-40B4-BE49-F238E27FC236}">
                  <a16:creationId xmlns:a16="http://schemas.microsoft.com/office/drawing/2014/main" id="{093FE192-EE01-484B-7CC6-C6F07D38C31E}"/>
                </a:ext>
              </a:extLst>
            </p:cNvPr>
            <p:cNvSpPr/>
            <p:nvPr/>
          </p:nvSpPr>
          <p:spPr>
            <a:xfrm>
              <a:off x="7089034" y="2171743"/>
              <a:ext cx="1128000" cy="264000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fr-FR" sz="1000" b="1">
                  <a:solidFill>
                    <a:prstClr val="white"/>
                  </a:solidFill>
                  <a:latin typeface="Arial" panose="020B0604020202020204"/>
                </a:rPr>
                <a:t>DRH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06A779C-7684-3C3D-527F-8AB70F4A0300}"/>
                </a:ext>
              </a:extLst>
            </p:cNvPr>
            <p:cNvSpPr/>
            <p:nvPr/>
          </p:nvSpPr>
          <p:spPr>
            <a:xfrm>
              <a:off x="7088215" y="2444194"/>
              <a:ext cx="1128000" cy="904954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377"/>
              <a:endParaRPr lang="fr-FR" sz="800" b="1" dirty="0">
                <a:solidFill>
                  <a:schemeClr val="tx1"/>
                </a:solidFill>
                <a:latin typeface="Arial" panose="020B0604020202020204"/>
              </a:endParaRPr>
            </a:p>
            <a:p>
              <a:pPr defTabSz="914377"/>
              <a:r>
                <a:rPr lang="fr-FR" sz="800" b="1" dirty="0">
                  <a:solidFill>
                    <a:schemeClr val="tx1"/>
                  </a:solidFill>
                  <a:latin typeface="Arial" panose="020B0604020202020204"/>
                </a:rPr>
                <a:t>Direction des ressources humaines</a:t>
              </a:r>
            </a:p>
            <a:p>
              <a:pPr defTabSz="914377"/>
              <a:endParaRPr lang="fr-FR" sz="800" b="1" dirty="0">
                <a:solidFill>
                  <a:schemeClr val="tx1"/>
                </a:solidFill>
                <a:latin typeface="Arial" panose="020B0604020202020204"/>
              </a:endParaRPr>
            </a:p>
            <a:p>
              <a:pPr defTabSz="914377"/>
              <a:r>
                <a:rPr lang="fr-FR" sz="800" dirty="0">
                  <a:solidFill>
                    <a:schemeClr val="tx1"/>
                  </a:solidFill>
                  <a:latin typeface="Arial" panose="020B0604020202020204"/>
                </a:rPr>
                <a:t>Christophe </a:t>
              </a:r>
              <a:r>
                <a:rPr lang="fr-FR" sz="800" dirty="0" err="1">
                  <a:solidFill>
                    <a:schemeClr val="tx1"/>
                  </a:solidFill>
                  <a:latin typeface="Arial" panose="020B0604020202020204"/>
                </a:rPr>
                <a:t>Choplet</a:t>
              </a:r>
              <a:endParaRPr lang="fr-FR" sz="800" dirty="0">
                <a:solidFill>
                  <a:schemeClr val="tx1"/>
                </a:solidFill>
                <a:latin typeface="Arial" panose="020B0604020202020204"/>
              </a:endParaRPr>
            </a:p>
          </p:txBody>
        </p:sp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5A48B34A-BBD4-8593-45BD-499C4CCBB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780617" y="2241956"/>
              <a:ext cx="395195" cy="377975"/>
            </a:xfrm>
            <a:prstGeom prst="flowChartConnector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2D1B83A9-6270-35AF-FF2F-A862F13E34D2}"/>
              </a:ext>
            </a:extLst>
          </p:cNvPr>
          <p:cNvGrpSpPr/>
          <p:nvPr/>
        </p:nvGrpSpPr>
        <p:grpSpPr>
          <a:xfrm>
            <a:off x="9395432" y="2182034"/>
            <a:ext cx="1128713" cy="1173165"/>
            <a:chOff x="3214428" y="2185441"/>
            <a:chExt cx="1128713" cy="117316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E4E7BF-8994-0A7F-A2CB-79EFD6CC5CFB}"/>
                </a:ext>
              </a:extLst>
            </p:cNvPr>
            <p:cNvSpPr/>
            <p:nvPr/>
          </p:nvSpPr>
          <p:spPr>
            <a:xfrm>
              <a:off x="3215141" y="2463051"/>
              <a:ext cx="1128000" cy="895555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defTabSz="914377"/>
              <a:endParaRPr lang="fr-FR" sz="800" b="1" dirty="0">
                <a:solidFill>
                  <a:srgbClr val="000000"/>
                </a:solidFill>
                <a:latin typeface="Arial" panose="020B0604020202020204"/>
                <a:cs typeface="Arial"/>
              </a:endParaRPr>
            </a:p>
            <a:p>
              <a:pPr defTabSz="914377"/>
              <a:r>
                <a:rPr lang="fr-FR" sz="800" b="1" dirty="0">
                  <a:solidFill>
                    <a:srgbClr val="000000"/>
                  </a:solidFill>
                  <a:latin typeface="Arial" panose="020B0604020202020204"/>
                  <a:cs typeface="Arial"/>
                </a:rPr>
                <a:t>Direction </a:t>
              </a:r>
              <a:endParaRPr lang="en-US" dirty="0"/>
            </a:p>
            <a:p>
              <a:pPr defTabSz="914377"/>
              <a:r>
                <a:rPr lang="fr-FR" sz="800" b="1" dirty="0">
                  <a:solidFill>
                    <a:srgbClr val="000000"/>
                  </a:solidFill>
                  <a:latin typeface="Arial" panose="020B0604020202020204"/>
                  <a:cs typeface="Arial"/>
                </a:rPr>
                <a:t>de la transformation</a:t>
              </a:r>
              <a:endParaRPr lang="fr-FR" dirty="0"/>
            </a:p>
            <a:p>
              <a:pPr defTabSz="914377"/>
              <a:endParaRPr lang="fr-FR" sz="800" dirty="0">
                <a:solidFill>
                  <a:srgbClr val="000000"/>
                </a:solidFill>
                <a:latin typeface="Arial" panose="020B0604020202020204"/>
                <a:cs typeface="Arial"/>
              </a:endParaRPr>
            </a:p>
            <a:p>
              <a:pPr defTabSz="914377"/>
              <a:r>
                <a:rPr lang="fr-FR" sz="800" dirty="0">
                  <a:solidFill>
                    <a:srgbClr val="000000"/>
                  </a:solidFill>
                  <a:latin typeface="Arial" panose="020B0604020202020204"/>
                  <a:cs typeface="Arial"/>
                </a:rPr>
                <a:t>Olivier Bertrand</a:t>
              </a:r>
              <a:endParaRPr lang="fr-FR" sz="800" dirty="0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6A9C7177-97B9-DE12-CEB7-130AFEFB563E}"/>
                </a:ext>
              </a:extLst>
            </p:cNvPr>
            <p:cNvGrpSpPr/>
            <p:nvPr/>
          </p:nvGrpSpPr>
          <p:grpSpPr>
            <a:xfrm>
              <a:off x="3214428" y="2185441"/>
              <a:ext cx="1128000" cy="460625"/>
              <a:chOff x="3214428" y="2185441"/>
              <a:chExt cx="1128000" cy="460625"/>
            </a:xfrm>
          </p:grpSpPr>
          <p:sp>
            <p:nvSpPr>
              <p:cNvPr id="35" name="Rectangle : avec coins arrondis en haut 34">
                <a:extLst>
                  <a:ext uri="{FF2B5EF4-FFF2-40B4-BE49-F238E27FC236}">
                    <a16:creationId xmlns:a16="http://schemas.microsoft.com/office/drawing/2014/main" id="{4D362304-FEA9-F1CB-3743-48439C21F439}"/>
                  </a:ext>
                </a:extLst>
              </p:cNvPr>
              <p:cNvSpPr/>
              <p:nvPr/>
            </p:nvSpPr>
            <p:spPr>
              <a:xfrm>
                <a:off x="3214428" y="2185441"/>
                <a:ext cx="1128000" cy="276969"/>
              </a:xfrm>
              <a:prstGeom prst="round2Same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/>
                <a:r>
                  <a:rPr lang="fr-FR" sz="1000" b="1">
                    <a:solidFill>
                      <a:prstClr val="white"/>
                    </a:solidFill>
                    <a:latin typeface="Arial" panose="020B0604020202020204"/>
                  </a:rPr>
                  <a:t>DT</a:t>
                </a:r>
              </a:p>
            </p:txBody>
          </p:sp>
          <p:pic>
            <p:nvPicPr>
              <p:cNvPr id="79" name="Image 78" descr="Une image contenant Visage humain, personne, habits, sourire&#10;&#10;Description générée automatiquement">
                <a:extLst>
                  <a:ext uri="{FF2B5EF4-FFF2-40B4-BE49-F238E27FC236}">
                    <a16:creationId xmlns:a16="http://schemas.microsoft.com/office/drawing/2014/main" id="{993CC2CF-5582-6ADC-36D9-4CF3FF045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3891579" y="2250871"/>
                <a:ext cx="395195" cy="395195"/>
              </a:xfrm>
              <a:prstGeom prst="ellipse">
                <a:avLst/>
              </a:prstGeom>
            </p:spPr>
          </p:pic>
        </p:grp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CC0F49C-337B-1B21-7CEE-3E4977BC0771}"/>
              </a:ext>
            </a:extLst>
          </p:cNvPr>
          <p:cNvGrpSpPr/>
          <p:nvPr/>
        </p:nvGrpSpPr>
        <p:grpSpPr>
          <a:xfrm>
            <a:off x="3250058" y="2189873"/>
            <a:ext cx="1128146" cy="1177222"/>
            <a:chOff x="2137017" y="2170716"/>
            <a:chExt cx="1128146" cy="1177222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E0B8FA76-B6E3-21E0-A81F-571575473A9E}"/>
                </a:ext>
              </a:extLst>
            </p:cNvPr>
            <p:cNvGrpSpPr/>
            <p:nvPr/>
          </p:nvGrpSpPr>
          <p:grpSpPr>
            <a:xfrm>
              <a:off x="2137017" y="2170716"/>
              <a:ext cx="1128146" cy="1177222"/>
              <a:chOff x="2137017" y="2170716"/>
              <a:chExt cx="1128146" cy="1177222"/>
            </a:xfrm>
          </p:grpSpPr>
          <p:sp>
            <p:nvSpPr>
              <p:cNvPr id="18" name="Rectangle : avec coins arrondis en haut 17">
                <a:extLst>
                  <a:ext uri="{FF2B5EF4-FFF2-40B4-BE49-F238E27FC236}">
                    <a16:creationId xmlns:a16="http://schemas.microsoft.com/office/drawing/2014/main" id="{AAEE546C-1A14-96D1-5893-37DBDC355EF7}"/>
                  </a:ext>
                </a:extLst>
              </p:cNvPr>
              <p:cNvSpPr/>
              <p:nvPr/>
            </p:nvSpPr>
            <p:spPr>
              <a:xfrm>
                <a:off x="2137163" y="2170716"/>
                <a:ext cx="1128000" cy="282695"/>
              </a:xfrm>
              <a:prstGeom prst="round2Same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/>
                <a:r>
                  <a:rPr lang="fr-FR" sz="1000" b="1">
                    <a:solidFill>
                      <a:prstClr val="white"/>
                    </a:solidFill>
                    <a:latin typeface="Arial" panose="020B0604020202020204"/>
                  </a:rPr>
                  <a:t>DAF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8FF3490-80BA-9827-A2AD-72F284170233}"/>
                  </a:ext>
                </a:extLst>
              </p:cNvPr>
              <p:cNvSpPr/>
              <p:nvPr/>
            </p:nvSpPr>
            <p:spPr>
              <a:xfrm>
                <a:off x="2137017" y="2448895"/>
                <a:ext cx="1128000" cy="899043"/>
              </a:xfrm>
              <a:prstGeom prst="rect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91440" tIns="45720" rIns="91440" bIns="45720" rtlCol="0" anchor="ctr"/>
              <a:lstStyle/>
              <a:p>
                <a:pPr defTabSz="914377"/>
                <a:endParaRPr lang="fr-FR" sz="800" b="1">
                  <a:solidFill>
                    <a:schemeClr val="tx1"/>
                  </a:solidFill>
                  <a:latin typeface="Arial" panose="020B0604020202020204"/>
                </a:endParaRPr>
              </a:p>
              <a:p>
                <a:pPr defTabSz="914377"/>
                <a:r>
                  <a:rPr lang="fr-FR" sz="800" b="1">
                    <a:solidFill>
                      <a:schemeClr val="tx1"/>
                    </a:solidFill>
                    <a:latin typeface="Arial" panose="020B0604020202020204"/>
                  </a:rPr>
                  <a:t>Direction administrative </a:t>
                </a:r>
              </a:p>
              <a:p>
                <a:pPr defTabSz="914377"/>
                <a:r>
                  <a:rPr lang="fr-FR" sz="800" b="1">
                    <a:solidFill>
                      <a:schemeClr val="tx1"/>
                    </a:solidFill>
                    <a:latin typeface="Arial" panose="020B0604020202020204"/>
                  </a:rPr>
                  <a:t>et financière</a:t>
                </a:r>
                <a:endParaRPr lang="fr-FR">
                  <a:solidFill>
                    <a:schemeClr val="tx1"/>
                  </a:solidFill>
                </a:endParaRPr>
              </a:p>
              <a:p>
                <a:pPr defTabSz="914377"/>
                <a:endParaRPr lang="fr-FR" sz="800" b="1">
                  <a:solidFill>
                    <a:schemeClr val="tx1"/>
                  </a:solidFill>
                  <a:latin typeface="Arial" panose="020B0604020202020204"/>
                </a:endParaRPr>
              </a:p>
              <a:p>
                <a:pPr defTabSz="914377"/>
                <a:r>
                  <a:rPr lang="fr-FR" sz="800" dirty="0" err="1">
                    <a:solidFill>
                      <a:schemeClr val="tx1"/>
                    </a:solidFill>
                    <a:latin typeface="Arial" panose="020B0604020202020204"/>
                  </a:rPr>
                  <a:t>Noaman</a:t>
                </a:r>
                <a:r>
                  <a:rPr lang="fr-FR" sz="800" dirty="0">
                    <a:solidFill>
                      <a:schemeClr val="tx1"/>
                    </a:solidFill>
                    <a:latin typeface="Arial" panose="020B0604020202020204"/>
                  </a:rPr>
                  <a:t> </a:t>
                </a:r>
                <a:r>
                  <a:rPr lang="fr-FR" sz="800" dirty="0" err="1">
                    <a:solidFill>
                      <a:schemeClr val="tx1"/>
                    </a:solidFill>
                    <a:latin typeface="Arial" panose="020B0604020202020204"/>
                  </a:rPr>
                  <a:t>Saddoud</a:t>
                </a:r>
                <a:endParaRPr lang="fr-FR" sz="800" dirty="0">
                  <a:solidFill>
                    <a:schemeClr val="tx1"/>
                  </a:solidFill>
                  <a:latin typeface="Arial" panose="020B0604020202020204"/>
                  <a:cs typeface="Arial"/>
                </a:endParaRPr>
              </a:p>
            </p:txBody>
          </p:sp>
        </p:grpSp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3D02DA58-44C6-16ED-21D1-D187A2D50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7590" y="2233950"/>
              <a:ext cx="395195" cy="377975"/>
            </a:xfrm>
            <a:prstGeom prst="flowChartConnector">
              <a:avLst/>
            </a:prstGeom>
          </p:spPr>
        </p:pic>
      </p:grpSp>
      <p:pic>
        <p:nvPicPr>
          <p:cNvPr id="81" name="Image 80">
            <a:extLst>
              <a:ext uri="{FF2B5EF4-FFF2-40B4-BE49-F238E27FC236}">
                <a16:creationId xmlns:a16="http://schemas.microsoft.com/office/drawing/2014/main" id="{9BE8B604-68E1-9DE0-AFB9-8C00BDD5EE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32958" y="5647048"/>
            <a:ext cx="399409" cy="382006"/>
          </a:xfrm>
          <a:prstGeom prst="flowChartConnector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1F49319F-D1D0-A43D-C10C-4D274AB766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179" b="2179"/>
          <a:stretch/>
        </p:blipFill>
        <p:spPr>
          <a:xfrm>
            <a:off x="5848030" y="4232643"/>
            <a:ext cx="399409" cy="382006"/>
          </a:xfrm>
          <a:prstGeom prst="flowChartConnector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FEB12EE7-6EDE-1D55-6F05-1FE7E387E3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7471" y="5623057"/>
            <a:ext cx="399409" cy="382006"/>
          </a:xfrm>
          <a:prstGeom prst="flowChartConnector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8E7C1269-2F91-B492-D52F-535C2D35B7B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655" y="4240331"/>
            <a:ext cx="399409" cy="382006"/>
          </a:xfrm>
          <a:prstGeom prst="flowChartConnector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854BAE00-D99D-932B-4ADD-F4A25FD72E0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-935" r="935" b="28260"/>
          <a:stretch>
            <a:fillRect/>
          </a:stretch>
        </p:blipFill>
        <p:spPr>
          <a:xfrm>
            <a:off x="8453734" y="4224230"/>
            <a:ext cx="399409" cy="382006"/>
          </a:xfrm>
          <a:prstGeom prst="flowChartConnector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EA08869E-631B-7598-2CA3-CFE0C35E0A9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678" t="-118" r="-3678" b="28377"/>
          <a:stretch>
            <a:fillRect/>
          </a:stretch>
        </p:blipFill>
        <p:spPr>
          <a:xfrm>
            <a:off x="1914460" y="5641532"/>
            <a:ext cx="399409" cy="382006"/>
          </a:xfrm>
          <a:prstGeom prst="flowChartConnector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C16185C3-973B-AE22-389C-279CB3714AB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6212">
            <a:off x="4539464" y="5659766"/>
            <a:ext cx="399409" cy="382006"/>
          </a:xfrm>
          <a:prstGeom prst="flowChartConnector">
            <a:avLst/>
          </a:prstGeom>
        </p:spPr>
      </p:pic>
      <p:pic>
        <p:nvPicPr>
          <p:cNvPr id="90" name="Image 89" descr="Une image contenant Visage humain, personne, habits, sourire&#10;&#10;Description générée automatiquement">
            <a:extLst>
              <a:ext uri="{FF2B5EF4-FFF2-40B4-BE49-F238E27FC236}">
                <a16:creationId xmlns:a16="http://schemas.microsoft.com/office/drawing/2014/main" id="{5E28CCCE-CE28-9F4E-5DA5-62DEC682FE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87218" y="2246172"/>
            <a:ext cx="395195" cy="395195"/>
          </a:xfrm>
          <a:prstGeom prst="ellipse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9272572E-BB9F-EBBA-3638-B395C20F32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3788" y="4228543"/>
            <a:ext cx="390389" cy="373379"/>
          </a:xfrm>
          <a:prstGeom prst="flowChartConnector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67A476E1-FE1B-A054-F363-2322A8309D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37344" y="4224230"/>
            <a:ext cx="390389" cy="373379"/>
          </a:xfrm>
          <a:prstGeom prst="flowChartConnector">
            <a:avLst/>
          </a:prstGeom>
        </p:spPr>
      </p:pic>
      <p:sp>
        <p:nvSpPr>
          <p:cNvPr id="96" name="ZoneTexte 95">
            <a:extLst>
              <a:ext uri="{FF2B5EF4-FFF2-40B4-BE49-F238E27FC236}">
                <a16:creationId xmlns:a16="http://schemas.microsoft.com/office/drawing/2014/main" id="{4EB36986-132E-9815-864E-0E552DC1F7D5}"/>
              </a:ext>
            </a:extLst>
          </p:cNvPr>
          <p:cNvSpPr txBox="1"/>
          <p:nvPr/>
        </p:nvSpPr>
        <p:spPr>
          <a:xfrm>
            <a:off x="1204987" y="262998"/>
            <a:ext cx="2986057" cy="341361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endParaRPr lang="fr-FR" sz="1100" err="1"/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3C07397F-8F40-4C26-FDD7-408A1D7C584F}"/>
              </a:ext>
            </a:extLst>
          </p:cNvPr>
          <p:cNvSpPr txBox="1"/>
          <p:nvPr/>
        </p:nvSpPr>
        <p:spPr>
          <a:xfrm>
            <a:off x="148616" y="250984"/>
            <a:ext cx="356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Geogrotesque Bold" pitchFamily="50" charset="0"/>
              </a:rPr>
              <a:t>Constructys, l’</a:t>
            </a:r>
            <a:r>
              <a:rPr lang="fr-FR" sz="1600" b="1" err="1">
                <a:solidFill>
                  <a:schemeClr val="bg1"/>
                </a:solidFill>
                <a:latin typeface="Geogrotesque Bold" pitchFamily="50" charset="0"/>
              </a:rPr>
              <a:t>Opco</a:t>
            </a:r>
            <a:r>
              <a:rPr lang="fr-FR" sz="1600" b="1">
                <a:solidFill>
                  <a:schemeClr val="bg1"/>
                </a:solidFill>
                <a:latin typeface="Geogrotesque Bold" pitchFamily="50" charset="0"/>
              </a:rPr>
              <a:t> de la Construction</a:t>
            </a:r>
          </a:p>
          <a:p>
            <a:r>
              <a:rPr lang="fr-FR" sz="1200">
                <a:solidFill>
                  <a:schemeClr val="bg1"/>
                </a:solidFill>
                <a:latin typeface="Arial Nova" panose="020B0504020202020204" pitchFamily="34" charset="0"/>
              </a:rPr>
              <a:t>8 directions nationales et 14 directions territoriales</a:t>
            </a:r>
          </a:p>
        </p:txBody>
      </p: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8C20A7B9-A7F4-C6BD-F9EE-9A69D498331C}"/>
              </a:ext>
            </a:extLst>
          </p:cNvPr>
          <p:cNvCxnSpPr>
            <a:cxnSpLocks/>
          </p:cNvCxnSpPr>
          <p:nvPr/>
        </p:nvCxnSpPr>
        <p:spPr>
          <a:xfrm>
            <a:off x="1435252" y="1953859"/>
            <a:ext cx="85458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EB09F3ED-E867-24D8-390C-1B7AC76845C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16" r="116"/>
          <a:stretch/>
        </p:blipFill>
        <p:spPr>
          <a:xfrm>
            <a:off x="7129701" y="5624545"/>
            <a:ext cx="426017" cy="42701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7FE791-72C1-6F1B-DB9A-67387A6E2179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1220" r="1220"/>
          <a:stretch/>
        </p:blipFill>
        <p:spPr>
          <a:xfrm flipH="1">
            <a:off x="4546567" y="4257225"/>
            <a:ext cx="379476" cy="388963"/>
          </a:xfrm>
          <a:prstGeom prst="ellipse">
            <a:avLst/>
          </a:prstGeom>
        </p:spPr>
      </p:pic>
      <p:sp>
        <p:nvSpPr>
          <p:cNvPr id="5" name="Rectangle : avec coins arrondis en haut 4">
            <a:extLst>
              <a:ext uri="{FF2B5EF4-FFF2-40B4-BE49-F238E27FC236}">
                <a16:creationId xmlns:a16="http://schemas.microsoft.com/office/drawing/2014/main" id="{0FCDF0DE-4478-2C2A-5A33-7B3F4E6DB0EA}"/>
              </a:ext>
            </a:extLst>
          </p:cNvPr>
          <p:cNvSpPr/>
          <p:nvPr/>
        </p:nvSpPr>
        <p:spPr>
          <a:xfrm>
            <a:off x="5131124" y="223295"/>
            <a:ext cx="1128000" cy="270641"/>
          </a:xfrm>
          <a:prstGeom prst="round2SameRect">
            <a:avLst/>
          </a:prstGeom>
          <a:solidFill>
            <a:srgbClr val="212950"/>
          </a:solidFill>
          <a:ln>
            <a:solidFill>
              <a:srgbClr val="2B2E58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fr-FR" sz="1000" b="1">
                <a:solidFill>
                  <a:prstClr val="white"/>
                </a:solidFill>
                <a:latin typeface="Arial" panose="020B0604020202020204"/>
              </a:rPr>
              <a:t>DG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D4AA614-7C2E-62EF-D03C-6CCD1F73D460}"/>
              </a:ext>
            </a:extLst>
          </p:cNvPr>
          <p:cNvSpPr/>
          <p:nvPr/>
        </p:nvSpPr>
        <p:spPr>
          <a:xfrm>
            <a:off x="7894369" y="496175"/>
            <a:ext cx="1476349" cy="617970"/>
          </a:xfrm>
          <a:prstGeom prst="rect">
            <a:avLst/>
          </a:prstGeom>
          <a:ln>
            <a:solidFill>
              <a:srgbClr val="2B2E5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fr-FR" sz="800">
                <a:solidFill>
                  <a:srgbClr val="000000"/>
                </a:solidFill>
                <a:latin typeface="Arial" panose="020B0604020202020204"/>
              </a:rPr>
              <a:t>Président</a:t>
            </a:r>
          </a:p>
          <a:p>
            <a:pPr algn="ctr" defTabSz="914377"/>
            <a:endParaRPr lang="fr-FR" sz="800">
              <a:solidFill>
                <a:srgbClr val="000000"/>
              </a:solidFill>
              <a:latin typeface="Arial" panose="020B0604020202020204"/>
            </a:endParaRPr>
          </a:p>
          <a:p>
            <a:pPr algn="ctr" defTabSz="914377"/>
            <a:r>
              <a:rPr lang="fr-FR" sz="800" b="1">
                <a:solidFill>
                  <a:srgbClr val="000000"/>
                </a:solidFill>
                <a:latin typeface="Arial" panose="020B0604020202020204"/>
              </a:rPr>
              <a:t>Christophe </a:t>
            </a:r>
            <a:r>
              <a:rPr lang="fr-FR" sz="800" b="1" err="1"/>
              <a:t>Possémé</a:t>
            </a:r>
            <a:endParaRPr lang="fr-FR" sz="800" b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BA1550F-46F4-D506-B8A5-25042EC98635}"/>
              </a:ext>
            </a:extLst>
          </p:cNvPr>
          <p:cNvSpPr/>
          <p:nvPr/>
        </p:nvSpPr>
        <p:spPr>
          <a:xfrm>
            <a:off x="9612234" y="491654"/>
            <a:ext cx="1275383" cy="625120"/>
          </a:xfrm>
          <a:prstGeom prst="rect">
            <a:avLst/>
          </a:prstGeom>
          <a:ln>
            <a:solidFill>
              <a:srgbClr val="2B2E5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fr-FR" sz="800">
                <a:solidFill>
                  <a:srgbClr val="000000"/>
                </a:solidFill>
                <a:latin typeface="Arial" panose="020B0604020202020204"/>
              </a:rPr>
              <a:t>Vice-président</a:t>
            </a:r>
          </a:p>
          <a:p>
            <a:pPr algn="ctr" defTabSz="914377"/>
            <a:endParaRPr lang="fr-FR" sz="800">
              <a:solidFill>
                <a:srgbClr val="000000"/>
              </a:solidFill>
              <a:latin typeface="Arial" panose="020B0604020202020204"/>
            </a:endParaRPr>
          </a:p>
          <a:p>
            <a:pPr algn="ctr" defTabSz="914377"/>
            <a:r>
              <a:rPr lang="fr-FR" sz="800" b="1">
                <a:solidFill>
                  <a:srgbClr val="000000"/>
                </a:solidFill>
                <a:latin typeface="Arial" panose="020B0604020202020204"/>
              </a:rPr>
              <a:t>Franck Serra</a:t>
            </a:r>
            <a:endParaRPr lang="fr-FR" sz="8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AC008F-E4B0-2110-D149-ADBB6158837E}"/>
              </a:ext>
            </a:extLst>
          </p:cNvPr>
          <p:cNvSpPr txBox="1"/>
          <p:nvPr/>
        </p:nvSpPr>
        <p:spPr>
          <a:xfrm>
            <a:off x="-4747" y="6642800"/>
            <a:ext cx="176803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/>
              <a:t>MAJ 07/2025</a:t>
            </a:r>
          </a:p>
        </p:txBody>
      </p:sp>
      <p:pic>
        <p:nvPicPr>
          <p:cNvPr id="100" name="Image 99">
            <a:extLst>
              <a:ext uri="{FF2B5EF4-FFF2-40B4-BE49-F238E27FC236}">
                <a16:creationId xmlns:a16="http://schemas.microsoft.com/office/drawing/2014/main" id="{AE510869-466D-CE8E-22EC-6F6A1790E7D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7890" t="1578" r="8724" b="33329"/>
          <a:stretch>
            <a:fillRect/>
          </a:stretch>
        </p:blipFill>
        <p:spPr>
          <a:xfrm>
            <a:off x="10700298" y="609191"/>
            <a:ext cx="370927" cy="386027"/>
          </a:xfrm>
          <a:prstGeom prst="ellipse">
            <a:avLst/>
          </a:prstGeom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36781CA6-7837-299C-52B9-A5A1003E28F9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784" b="784"/>
          <a:stretch/>
        </p:blipFill>
        <p:spPr>
          <a:xfrm>
            <a:off x="7159341" y="4247307"/>
            <a:ext cx="393193" cy="387028"/>
          </a:xfrm>
          <a:prstGeom prst="ellipse">
            <a:avLst/>
          </a:prstGeom>
        </p:spPr>
      </p:pic>
      <p:pic>
        <p:nvPicPr>
          <p:cNvPr id="19" name="Image 79">
            <a:extLst>
              <a:ext uri="{FF2B5EF4-FFF2-40B4-BE49-F238E27FC236}">
                <a16:creationId xmlns:a16="http://schemas.microsoft.com/office/drawing/2014/main" id="{BA305079-4513-CF44-52A3-11A2842DE26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6686" y="2247852"/>
            <a:ext cx="395195" cy="377975"/>
          </a:xfrm>
          <a:prstGeom prst="flowChartConnector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2438A547-7740-20E0-01A7-ABE3FF8AD3E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10431" t="2939" r="13787" b="42702"/>
          <a:stretch>
            <a:fillRect/>
          </a:stretch>
        </p:blipFill>
        <p:spPr>
          <a:xfrm>
            <a:off x="9171013" y="613211"/>
            <a:ext cx="399409" cy="382006"/>
          </a:xfrm>
          <a:prstGeom prst="flowChartConnector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0067A791-3207-A54B-26AE-9E30419D9C82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5986" t="4705" r="3661" b="8218"/>
          <a:stretch>
            <a:fillRect/>
          </a:stretch>
        </p:blipFill>
        <p:spPr>
          <a:xfrm flipH="1">
            <a:off x="9844768" y="5635233"/>
            <a:ext cx="399409" cy="382006"/>
          </a:xfrm>
          <a:prstGeom prst="flowChartConnector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352BF4C-39B1-E33A-B5B4-78E5B9FEDD0E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116" r="116"/>
          <a:stretch/>
        </p:blipFill>
        <p:spPr>
          <a:xfrm>
            <a:off x="5821422" y="5615881"/>
            <a:ext cx="426017" cy="4270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5834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 2013 – 2022">
  <a:themeElements>
    <a:clrScheme name="Personnalisé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18706"/>
      </a:accent1>
      <a:accent2>
        <a:srgbClr val="D04919"/>
      </a:accent2>
      <a:accent3>
        <a:srgbClr val="4CBDCC"/>
      </a:accent3>
      <a:accent4>
        <a:srgbClr val="212850"/>
      </a:accent4>
      <a:accent5>
        <a:srgbClr val="B14084"/>
      </a:accent5>
      <a:accent6>
        <a:srgbClr val="B7DA2A"/>
      </a:accent6>
      <a:hlink>
        <a:srgbClr val="F18706"/>
      </a:hlink>
      <a:folHlink>
        <a:srgbClr val="F187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structys Communes">
  <a:themeElements>
    <a:clrScheme name="Constructys_Couleurs">
      <a:dk1>
        <a:srgbClr val="000000"/>
      </a:dk1>
      <a:lt1>
        <a:sysClr val="window" lastClr="FFFFFF"/>
      </a:lt1>
      <a:dk2>
        <a:srgbClr val="F18700"/>
      </a:dk2>
      <a:lt2>
        <a:srgbClr val="E0E7EC"/>
      </a:lt2>
      <a:accent1>
        <a:srgbClr val="B24084"/>
      </a:accent1>
      <a:accent2>
        <a:srgbClr val="4CBDCC"/>
      </a:accent2>
      <a:accent3>
        <a:srgbClr val="B7DB2B"/>
      </a:accent3>
      <a:accent4>
        <a:srgbClr val="4073B2"/>
      </a:accent4>
      <a:accent5>
        <a:srgbClr val="D0491A"/>
      </a:accent5>
      <a:accent6>
        <a:srgbClr val="009A3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36000" tIns="0" rIns="36000" bIns="0" rtlCol="0">
        <a:spAutoFit/>
      </a:bodyPr>
      <a:lstStyle>
        <a:defPPr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nstructys 16x9 v1c" id="{4F7ACDDF-A6A5-4B7B-B6B8-3A58CFDAA463}" vid="{738F15C1-7CD2-40E9-A1D9-1E54BD5F211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7b148d3-75ca-4ad8-867e-2d5451ef3770">
      <UserInfo>
        <DisplayName>Cihem Gharbi</DisplayName>
        <AccountId>12</AccountId>
        <AccountType/>
      </UserInfo>
      <UserInfo>
        <DisplayName>LANOT Eugénie</DisplayName>
        <AccountId>24</AccountId>
        <AccountType/>
      </UserInfo>
      <UserInfo>
        <DisplayName>Muriel Sola</DisplayName>
        <AccountId>14</AccountId>
        <AccountType/>
      </UserInfo>
      <UserInfo>
        <DisplayName>BLANCARD Marie</DisplayName>
        <AccountId>9</AccountId>
        <AccountType/>
      </UserInfo>
    </SharedWithUsers>
    <lcf76f155ced4ddcb4097134ff3c332f xmlns="b9152f56-b394-4177-94ea-f8b1854b33be">
      <Terms xmlns="http://schemas.microsoft.com/office/infopath/2007/PartnerControls"/>
    </lcf76f155ced4ddcb4097134ff3c332f>
    <TaxCatchAll xmlns="87b148d3-75ca-4ad8-867e-2d5451ef37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179B8E44B25A418A3D17C770029434" ma:contentTypeVersion="19" ma:contentTypeDescription="Crée un document." ma:contentTypeScope="" ma:versionID="3020b6baba560836b426f0261b1f7f14">
  <xsd:schema xmlns:xsd="http://www.w3.org/2001/XMLSchema" xmlns:xs="http://www.w3.org/2001/XMLSchema" xmlns:p="http://schemas.microsoft.com/office/2006/metadata/properties" xmlns:ns2="b9152f56-b394-4177-94ea-f8b1854b33be" xmlns:ns3="87b148d3-75ca-4ad8-867e-2d5451ef3770" targetNamespace="http://schemas.microsoft.com/office/2006/metadata/properties" ma:root="true" ma:fieldsID="93f93a3e044f3c2cf4299ac7a99216db" ns2:_="" ns3:_="">
    <xsd:import namespace="b9152f56-b394-4177-94ea-f8b1854b33be"/>
    <xsd:import namespace="87b148d3-75ca-4ad8-867e-2d5451ef37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52f56-b394-4177-94ea-f8b1854b33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a8d2b527-eba7-4656-b9d6-27daed9025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b148d3-75ca-4ad8-867e-2d5451ef377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8f9456-562b-43af-a879-d5f011760768}" ma:internalName="TaxCatchAll" ma:showField="CatchAllData" ma:web="87b148d3-75ca-4ad8-867e-2d5451ef37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7A9D9A-7FF8-4128-8DBF-806C46D88C4C}">
  <ds:schemaRefs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87b148d3-75ca-4ad8-867e-2d5451ef3770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9152f56-b394-4177-94ea-f8b1854b33be"/>
  </ds:schemaRefs>
</ds:datastoreItem>
</file>

<file path=customXml/itemProps2.xml><?xml version="1.0" encoding="utf-8"?>
<ds:datastoreItem xmlns:ds="http://schemas.openxmlformats.org/officeDocument/2006/customXml" ds:itemID="{FCEC8547-0F60-41AB-8043-27A454C99C7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17C532-9C59-40FC-ABD7-D76C28650C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152f56-b394-4177-94ea-f8b1854b33be"/>
    <ds:schemaRef ds:uri="87b148d3-75ca-4ad8-867e-2d5451ef37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189</Words>
  <Application>Microsoft Office PowerPoint</Application>
  <PresentationFormat>Grand écran</PresentationFormat>
  <Paragraphs>140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</vt:i4>
      </vt:variant>
    </vt:vector>
  </HeadingPairs>
  <TitlesOfParts>
    <vt:vector size="11" baseType="lpstr">
      <vt:lpstr>-apple-system</vt:lpstr>
      <vt:lpstr>Arial</vt:lpstr>
      <vt:lpstr>Arial Nova</vt:lpstr>
      <vt:lpstr>Calibri</vt:lpstr>
      <vt:lpstr>Geogrotesque Bold</vt:lpstr>
      <vt:lpstr>Police système Courant</vt:lpstr>
      <vt:lpstr>Wingdings</vt:lpstr>
      <vt:lpstr>Wingdings 2</vt:lpstr>
      <vt:lpstr>Thème Office 2013 – 2022</vt:lpstr>
      <vt:lpstr>1_Constructys Communes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CHEVALLIER-NAUDIN Catherine</cp:lastModifiedBy>
  <cp:revision>28</cp:revision>
  <cp:lastPrinted>2023-04-06T10:49:01Z</cp:lastPrinted>
  <dcterms:created xsi:type="dcterms:W3CDTF">2023-01-02T15:43:31Z</dcterms:created>
  <dcterms:modified xsi:type="dcterms:W3CDTF">2026-02-20T13:04:31Z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0x01010054179B8E44B25A418A3D17C770029434</vt:lpwstr>
  </property>
  <property fmtid="{D5CDD505-2E9C-101B-9397-08002B2CF9AE}" pid="3" name="MediaServiceImageTags">
    <vt:lpwstr/>
  </property>
</Properties>
</file>