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4"/>
    <p:sldMasterId id="2147483985" r:id="rId5"/>
    <p:sldMasterId id="2147484071" r:id="rId6"/>
    <p:sldMasterId id="2147484076" r:id="rId7"/>
  </p:sldMasterIdLst>
  <p:notesMasterIdLst>
    <p:notesMasterId r:id="rId28"/>
  </p:notesMasterIdLst>
  <p:sldIdLst>
    <p:sldId id="4171" r:id="rId8"/>
    <p:sldId id="4244" r:id="rId9"/>
    <p:sldId id="4167" r:id="rId10"/>
    <p:sldId id="675" r:id="rId11"/>
    <p:sldId id="307" r:id="rId12"/>
    <p:sldId id="4168" r:id="rId13"/>
    <p:sldId id="282" r:id="rId14"/>
    <p:sldId id="298" r:id="rId15"/>
    <p:sldId id="4249" r:id="rId16"/>
    <p:sldId id="4174" r:id="rId17"/>
    <p:sldId id="4176" r:id="rId18"/>
    <p:sldId id="4248" r:id="rId19"/>
    <p:sldId id="4175" r:id="rId20"/>
    <p:sldId id="4246" r:id="rId21"/>
    <p:sldId id="4181" r:id="rId22"/>
    <p:sldId id="356" r:id="rId23"/>
    <p:sldId id="4190" r:id="rId24"/>
    <p:sldId id="4191" r:id="rId25"/>
    <p:sldId id="4182" r:id="rId26"/>
    <p:sldId id="4183" r:id="rId27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5" pos="14470" userDrawn="1">
          <p15:clr>
            <a:srgbClr val="A4A3A4"/>
          </p15:clr>
        </p15:guide>
        <p15:guide id="52" pos="7678" userDrawn="1">
          <p15:clr>
            <a:srgbClr val="A4A3A4"/>
          </p15:clr>
        </p15:guide>
        <p15:guide id="53" orient="horz" pos="4320" userDrawn="1">
          <p15:clr>
            <a:srgbClr val="A4A3A4"/>
          </p15:clr>
        </p15:guide>
        <p15:guide id="55" pos="12526" userDrawn="1">
          <p15:clr>
            <a:srgbClr val="A4A3A4"/>
          </p15:clr>
        </p15:guide>
        <p15:guide id="56" orient="horz" pos="69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E822A3-C2C3-3C53-08B6-EA9A847BA288}" name="VIEULES Héléne" initials="VH" userId="S::helene.vieules@constructys.fr::e5acfe2d-fec9-4a1a-b22e-4d441ab2c13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ANCARD Marie" initials="BM" lastIdx="2" clrIdx="0">
    <p:extLst>
      <p:ext uri="{19B8F6BF-5375-455C-9EA6-DF929625EA0E}">
        <p15:presenceInfo xmlns:p15="http://schemas.microsoft.com/office/powerpoint/2012/main" userId="S::marie.blancard@constructys.fr::b8a1f1f1-f7a2-4dd3-bdd2-8b84890319a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511F"/>
    <a:srgbClr val="CF4A20"/>
    <a:srgbClr val="2A3D4C"/>
    <a:srgbClr val="0098A5"/>
    <a:srgbClr val="4BB4B8"/>
    <a:srgbClr val="119FAC"/>
    <a:srgbClr val="D4551D"/>
    <a:srgbClr val="F2F2F2"/>
    <a:srgbClr val="D0491A"/>
    <a:srgbClr val="D85D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F47767-64DF-4491-B0D9-720FD32C48B4}" v="1" dt="2023-06-06T15:20:08.302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9" autoAdjust="0"/>
    <p:restoredTop sz="94660"/>
  </p:normalViewPr>
  <p:slideViewPr>
    <p:cSldViewPr snapToGrid="0">
      <p:cViewPr varScale="1">
        <p:scale>
          <a:sx n="58" d="100"/>
          <a:sy n="58" d="100"/>
        </p:scale>
        <p:origin x="432" y="78"/>
      </p:cViewPr>
      <p:guideLst>
        <p:guide pos="14470"/>
        <p:guide pos="7678"/>
        <p:guide orient="horz" pos="4320"/>
        <p:guide pos="12526"/>
        <p:guide orient="horz" pos="69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URANCE Camille" userId="cf20575e-95e5-4394-b352-7fff25bfca80" providerId="ADAL" clId="{5CF7EE8A-D18E-46D1-8E34-2C6A64979C82}"/>
    <pc:docChg chg="undo custSel addSld delSld modSld">
      <pc:chgData name="MAURANCE Camille" userId="cf20575e-95e5-4394-b352-7fff25bfca80" providerId="ADAL" clId="{5CF7EE8A-D18E-46D1-8E34-2C6A64979C82}" dt="2023-02-27T16:51:30.071" v="914" actId="478"/>
      <pc:docMkLst>
        <pc:docMk/>
      </pc:docMkLst>
      <pc:sldChg chg="modSp mod">
        <pc:chgData name="MAURANCE Camille" userId="cf20575e-95e5-4394-b352-7fff25bfca80" providerId="ADAL" clId="{5CF7EE8A-D18E-46D1-8E34-2C6A64979C82}" dt="2023-02-27T15:31:06.791" v="169" actId="1037"/>
        <pc:sldMkLst>
          <pc:docMk/>
          <pc:sldMk cId="181226513" sldId="282"/>
        </pc:sldMkLst>
        <pc:spChg chg="mod">
          <ac:chgData name="MAURANCE Camille" userId="cf20575e-95e5-4394-b352-7fff25bfca80" providerId="ADAL" clId="{5CF7EE8A-D18E-46D1-8E34-2C6A64979C82}" dt="2023-02-27T15:30:35.902" v="155" actId="1037"/>
          <ac:spMkLst>
            <pc:docMk/>
            <pc:sldMk cId="181226513" sldId="282"/>
            <ac:spMk id="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31:06.791" v="169" actId="1037"/>
          <ac:spMkLst>
            <pc:docMk/>
            <pc:sldMk cId="181226513" sldId="282"/>
            <ac:spMk id="6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31:06.791" v="169" actId="1037"/>
          <ac:spMkLst>
            <pc:docMk/>
            <pc:sldMk cId="181226513" sldId="282"/>
            <ac:spMk id="1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31:06.791" v="169" actId="1037"/>
          <ac:spMkLst>
            <pc:docMk/>
            <pc:sldMk cId="181226513" sldId="282"/>
            <ac:spMk id="15" creationId="{C54E45EE-72D8-47FF-8D1F-9A738BF8B460}"/>
          </ac:spMkLst>
        </pc:spChg>
        <pc:spChg chg="mod">
          <ac:chgData name="MAURANCE Camille" userId="cf20575e-95e5-4394-b352-7fff25bfca80" providerId="ADAL" clId="{5CF7EE8A-D18E-46D1-8E34-2C6A64979C82}" dt="2023-02-27T15:30:35.902" v="155" actId="1037"/>
          <ac:spMkLst>
            <pc:docMk/>
            <pc:sldMk cId="181226513" sldId="282"/>
            <ac:spMk id="17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30:35.902" v="155" actId="1037"/>
          <ac:spMkLst>
            <pc:docMk/>
            <pc:sldMk cId="181226513" sldId="282"/>
            <ac:spMk id="24" creationId="{D89AA46E-6C21-4BAB-84FE-4EF85E6AC89E}"/>
          </ac:spMkLst>
        </pc:spChg>
      </pc:sldChg>
      <pc:sldChg chg="modSp mod">
        <pc:chgData name="MAURANCE Camille" userId="cf20575e-95e5-4394-b352-7fff25bfca80" providerId="ADAL" clId="{5CF7EE8A-D18E-46D1-8E34-2C6A64979C82}" dt="2023-02-27T15:48:05.054" v="637" actId="20577"/>
        <pc:sldMkLst>
          <pc:docMk/>
          <pc:sldMk cId="1649709016" sldId="356"/>
        </pc:sldMkLst>
        <pc:spChg chg="mod">
          <ac:chgData name="MAURANCE Camille" userId="cf20575e-95e5-4394-b352-7fff25bfca80" providerId="ADAL" clId="{5CF7EE8A-D18E-46D1-8E34-2C6A64979C82}" dt="2023-02-27T15:48:05.054" v="637" actId="20577"/>
          <ac:spMkLst>
            <pc:docMk/>
            <pc:sldMk cId="1649709016" sldId="356"/>
            <ac:spMk id="10" creationId="{A38030CD-D299-44D2-9D2B-6E21C56B82F0}"/>
          </ac:spMkLst>
        </pc:spChg>
      </pc:sldChg>
      <pc:sldChg chg="addSp delSp modSp mod">
        <pc:chgData name="MAURANCE Camille" userId="cf20575e-95e5-4394-b352-7fff25bfca80" providerId="ADAL" clId="{5CF7EE8A-D18E-46D1-8E34-2C6A64979C82}" dt="2023-02-27T15:50:10.427" v="638" actId="1076"/>
        <pc:sldMkLst>
          <pc:docMk/>
          <pc:sldMk cId="1363481185" sldId="4168"/>
        </pc:sldMkLst>
        <pc:spChg chg="del mod topLvl">
          <ac:chgData name="MAURANCE Camille" userId="cf20575e-95e5-4394-b352-7fff25bfca80" providerId="ADAL" clId="{5CF7EE8A-D18E-46D1-8E34-2C6A64979C82}" dt="2023-02-27T15:33:10.421" v="179" actId="478"/>
          <ac:spMkLst>
            <pc:docMk/>
            <pc:sldMk cId="1363481185" sldId="4168"/>
            <ac:spMk id="16" creationId="{91E173F9-4E30-4B68-AA20-2B871CC0EE3F}"/>
          </ac:spMkLst>
        </pc:spChg>
        <pc:spChg chg="del mod topLvl">
          <ac:chgData name="MAURANCE Camille" userId="cf20575e-95e5-4394-b352-7fff25bfca80" providerId="ADAL" clId="{5CF7EE8A-D18E-46D1-8E34-2C6A64979C82}" dt="2023-02-24T16:33:59.716" v="73" actId="478"/>
          <ac:spMkLst>
            <pc:docMk/>
            <pc:sldMk cId="1363481185" sldId="4168"/>
            <ac:spMk id="17" creationId="{817EEEA6-7FE7-4F8A-A07E-F8B8D291E957}"/>
          </ac:spMkLst>
        </pc:spChg>
        <pc:spChg chg="mod">
          <ac:chgData name="MAURANCE Camille" userId="cf20575e-95e5-4394-b352-7fff25bfca80" providerId="ADAL" clId="{5CF7EE8A-D18E-46D1-8E34-2C6A64979C82}" dt="2023-02-27T15:50:10.427" v="638" actId="1076"/>
          <ac:spMkLst>
            <pc:docMk/>
            <pc:sldMk cId="1363481185" sldId="4168"/>
            <ac:spMk id="18" creationId="{7DF5831C-8D79-4278-9EB0-C486D7647592}"/>
          </ac:spMkLst>
        </pc:spChg>
        <pc:spChg chg="del mod">
          <ac:chgData name="MAURANCE Camille" userId="cf20575e-95e5-4394-b352-7fff25bfca80" providerId="ADAL" clId="{5CF7EE8A-D18E-46D1-8E34-2C6A64979C82}" dt="2023-02-27T15:27:32.554" v="125" actId="478"/>
          <ac:spMkLst>
            <pc:docMk/>
            <pc:sldMk cId="1363481185" sldId="4168"/>
            <ac:spMk id="19" creationId="{4454C499-D920-45D9-BD25-70A16BF57AB5}"/>
          </ac:spMkLst>
        </pc:spChg>
        <pc:spChg chg="del">
          <ac:chgData name="MAURANCE Camille" userId="cf20575e-95e5-4394-b352-7fff25bfca80" providerId="ADAL" clId="{5CF7EE8A-D18E-46D1-8E34-2C6A64979C82}" dt="2023-02-24T16:33:48.461" v="70" actId="478"/>
          <ac:spMkLst>
            <pc:docMk/>
            <pc:sldMk cId="1363481185" sldId="4168"/>
            <ac:spMk id="20" creationId="{186B723F-0823-4DDB-8DC0-3476A5D71526}"/>
          </ac:spMkLst>
        </pc:spChg>
        <pc:spChg chg="del">
          <ac:chgData name="MAURANCE Camille" userId="cf20575e-95e5-4394-b352-7fff25bfca80" providerId="ADAL" clId="{5CF7EE8A-D18E-46D1-8E34-2C6A64979C82}" dt="2023-02-24T16:33:47.017" v="69" actId="478"/>
          <ac:spMkLst>
            <pc:docMk/>
            <pc:sldMk cId="1363481185" sldId="4168"/>
            <ac:spMk id="21" creationId="{BC66BA0B-D4D2-44EF-B63E-FB10594041A4}"/>
          </ac:spMkLst>
        </pc:spChg>
        <pc:spChg chg="mod">
          <ac:chgData name="MAURANCE Camille" userId="cf20575e-95e5-4394-b352-7fff25bfca80" providerId="ADAL" clId="{5CF7EE8A-D18E-46D1-8E34-2C6A64979C82}" dt="2023-02-24T16:32:57.772" v="1" actId="20577"/>
          <ac:spMkLst>
            <pc:docMk/>
            <pc:sldMk cId="1363481185" sldId="4168"/>
            <ac:spMk id="30" creationId="{B18EE014-2D9D-4952-A2B9-3FE9B17590F9}"/>
          </ac:spMkLst>
        </pc:spChg>
        <pc:grpChg chg="del mod">
          <ac:chgData name="MAURANCE Camille" userId="cf20575e-95e5-4394-b352-7fff25bfca80" providerId="ADAL" clId="{5CF7EE8A-D18E-46D1-8E34-2C6A64979C82}" dt="2023-02-24T16:33:59.716" v="73" actId="478"/>
          <ac:grpSpMkLst>
            <pc:docMk/>
            <pc:sldMk cId="1363481185" sldId="4168"/>
            <ac:grpSpMk id="15" creationId="{BE508388-3631-4A08-8BC7-051FF938BEA2}"/>
          </ac:grpSpMkLst>
        </pc:grpChg>
        <pc:grpChg chg="mod">
          <ac:chgData name="MAURANCE Camille" userId="cf20575e-95e5-4394-b352-7fff25bfca80" providerId="ADAL" clId="{5CF7EE8A-D18E-46D1-8E34-2C6A64979C82}" dt="2023-02-27T15:27:22.640" v="124" actId="1036"/>
          <ac:grpSpMkLst>
            <pc:docMk/>
            <pc:sldMk cId="1363481185" sldId="4168"/>
            <ac:grpSpMk id="29" creationId="{F32E9A18-5690-477D-A660-82608727905B}"/>
          </ac:grpSpMkLst>
        </pc:grpChg>
        <pc:picChg chg="mod">
          <ac:chgData name="MAURANCE Camille" userId="cf20575e-95e5-4394-b352-7fff25bfca80" providerId="ADAL" clId="{5CF7EE8A-D18E-46D1-8E34-2C6A64979C82}" dt="2023-02-27T15:27:14.429" v="107" actId="1076"/>
          <ac:picMkLst>
            <pc:docMk/>
            <pc:sldMk cId="1363481185" sldId="4168"/>
            <ac:picMk id="5122" creationId="{49A6FF26-F5F9-4B5F-8D4C-821C174EC2A4}"/>
          </ac:picMkLst>
        </pc:picChg>
        <pc:cxnChg chg="add mod">
          <ac:chgData name="MAURANCE Camille" userId="cf20575e-95e5-4394-b352-7fff25bfca80" providerId="ADAL" clId="{5CF7EE8A-D18E-46D1-8E34-2C6A64979C82}" dt="2023-02-27T15:33:29.797" v="183" actId="14100"/>
          <ac:cxnSpMkLst>
            <pc:docMk/>
            <pc:sldMk cId="1363481185" sldId="4168"/>
            <ac:cxnSpMk id="2" creationId="{FC7173ED-64E8-1B52-FEA0-53ABDC4787C9}"/>
          </ac:cxnSpMkLst>
        </pc:cxnChg>
        <pc:cxnChg chg="add mod">
          <ac:chgData name="MAURANCE Camille" userId="cf20575e-95e5-4394-b352-7fff25bfca80" providerId="ADAL" clId="{5CF7EE8A-D18E-46D1-8E34-2C6A64979C82}" dt="2023-02-27T15:33:08.626" v="178"/>
          <ac:cxnSpMkLst>
            <pc:docMk/>
            <pc:sldMk cId="1363481185" sldId="4168"/>
            <ac:cxnSpMk id="6" creationId="{B2DF332A-DDBA-8B14-1A11-5D6E6B1536D7}"/>
          </ac:cxnSpMkLst>
        </pc:cxnChg>
        <pc:cxnChg chg="add mod">
          <ac:chgData name="MAURANCE Camille" userId="cf20575e-95e5-4394-b352-7fff25bfca80" providerId="ADAL" clId="{5CF7EE8A-D18E-46D1-8E34-2C6A64979C82}" dt="2023-02-27T15:33:34.203" v="185" actId="1076"/>
          <ac:cxnSpMkLst>
            <pc:docMk/>
            <pc:sldMk cId="1363481185" sldId="4168"/>
            <ac:cxnSpMk id="10" creationId="{4C20A12C-E415-68A9-A953-1CEF6EE35A30}"/>
          </ac:cxnSpMkLst>
        </pc:cxnChg>
        <pc:cxnChg chg="add mod">
          <ac:chgData name="MAURANCE Camille" userId="cf20575e-95e5-4394-b352-7fff25bfca80" providerId="ADAL" clId="{5CF7EE8A-D18E-46D1-8E34-2C6A64979C82}" dt="2023-02-27T15:33:48.686" v="187" actId="1076"/>
          <ac:cxnSpMkLst>
            <pc:docMk/>
            <pc:sldMk cId="1363481185" sldId="4168"/>
            <ac:cxnSpMk id="11" creationId="{57C906F5-214B-4831-A28E-39F6A95FEB7A}"/>
          </ac:cxnSpMkLst>
        </pc:cxnChg>
      </pc:sldChg>
      <pc:sldChg chg="modSp mod">
        <pc:chgData name="MAURANCE Camille" userId="cf20575e-95e5-4394-b352-7fff25bfca80" providerId="ADAL" clId="{5CF7EE8A-D18E-46D1-8E34-2C6A64979C82}" dt="2023-02-27T15:50:40.847" v="639" actId="14100"/>
        <pc:sldMkLst>
          <pc:docMk/>
          <pc:sldMk cId="2581557008" sldId="4174"/>
        </pc:sldMkLst>
        <pc:spChg chg="mod">
          <ac:chgData name="MAURANCE Camille" userId="cf20575e-95e5-4394-b352-7fff25bfca80" providerId="ADAL" clId="{5CF7EE8A-D18E-46D1-8E34-2C6A64979C82}" dt="2023-02-27T15:43:14.656" v="278" actId="1037"/>
          <ac:spMkLst>
            <pc:docMk/>
            <pc:sldMk cId="2581557008" sldId="4174"/>
            <ac:spMk id="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3:14.656" v="278" actId="1037"/>
          <ac:spMkLst>
            <pc:docMk/>
            <pc:sldMk cId="2581557008" sldId="4174"/>
            <ac:spMk id="5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3:49.126" v="298" actId="313"/>
          <ac:spMkLst>
            <pc:docMk/>
            <pc:sldMk cId="2581557008" sldId="4174"/>
            <ac:spMk id="6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3:42.487" v="297" actId="1036"/>
          <ac:spMkLst>
            <pc:docMk/>
            <pc:sldMk cId="2581557008" sldId="4174"/>
            <ac:spMk id="7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3:42.487" v="297" actId="1036"/>
          <ac:spMkLst>
            <pc:docMk/>
            <pc:sldMk cId="2581557008" sldId="4174"/>
            <ac:spMk id="8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3:42.487" v="297" actId="1036"/>
          <ac:spMkLst>
            <pc:docMk/>
            <pc:sldMk cId="2581557008" sldId="4174"/>
            <ac:spMk id="9" creationId="{00000000-0000-0000-0000-000000000000}"/>
          </ac:spMkLst>
        </pc:spChg>
        <pc:picChg chg="mod">
          <ac:chgData name="MAURANCE Camille" userId="cf20575e-95e5-4394-b352-7fff25bfca80" providerId="ADAL" clId="{5CF7EE8A-D18E-46D1-8E34-2C6A64979C82}" dt="2023-02-27T15:50:40.847" v="639" actId="14100"/>
          <ac:picMkLst>
            <pc:docMk/>
            <pc:sldMk cId="2581557008" sldId="4174"/>
            <ac:picMk id="2" creationId="{DFE2E6DB-6ADA-4613-8DE1-44B7A30B6DED}"/>
          </ac:picMkLst>
        </pc:picChg>
      </pc:sldChg>
      <pc:sldChg chg="modSp mod">
        <pc:chgData name="MAURANCE Camille" userId="cf20575e-95e5-4394-b352-7fff25bfca80" providerId="ADAL" clId="{5CF7EE8A-D18E-46D1-8E34-2C6A64979C82}" dt="2023-02-27T15:46:24.458" v="494" actId="1076"/>
        <pc:sldMkLst>
          <pc:docMk/>
          <pc:sldMk cId="3056227247" sldId="4175"/>
        </pc:sldMkLst>
        <pc:spChg chg="mod">
          <ac:chgData name="MAURANCE Camille" userId="cf20575e-95e5-4394-b352-7fff25bfca80" providerId="ADAL" clId="{5CF7EE8A-D18E-46D1-8E34-2C6A64979C82}" dt="2023-02-27T15:46:15.272" v="493" actId="1036"/>
          <ac:spMkLst>
            <pc:docMk/>
            <pc:sldMk cId="3056227247" sldId="4175"/>
            <ac:spMk id="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6:15.272" v="493" actId="1036"/>
          <ac:spMkLst>
            <pc:docMk/>
            <pc:sldMk cId="3056227247" sldId="4175"/>
            <ac:spMk id="5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6:15.272" v="493" actId="1036"/>
          <ac:spMkLst>
            <pc:docMk/>
            <pc:sldMk cId="3056227247" sldId="4175"/>
            <ac:spMk id="6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6:15.272" v="493" actId="1036"/>
          <ac:spMkLst>
            <pc:docMk/>
            <pc:sldMk cId="3056227247" sldId="4175"/>
            <ac:spMk id="7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6:24.458" v="494" actId="1076"/>
          <ac:spMkLst>
            <pc:docMk/>
            <pc:sldMk cId="3056227247" sldId="4175"/>
            <ac:spMk id="8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6:15.272" v="493" actId="1036"/>
          <ac:spMkLst>
            <pc:docMk/>
            <pc:sldMk cId="3056227247" sldId="4175"/>
            <ac:spMk id="9" creationId="{00000000-0000-0000-0000-000000000000}"/>
          </ac:spMkLst>
        </pc:spChg>
        <pc:picChg chg="mod">
          <ac:chgData name="MAURANCE Camille" userId="cf20575e-95e5-4394-b352-7fff25bfca80" providerId="ADAL" clId="{5CF7EE8A-D18E-46D1-8E34-2C6A64979C82}" dt="2023-02-27T15:45:33.385" v="369" actId="1076"/>
          <ac:picMkLst>
            <pc:docMk/>
            <pc:sldMk cId="3056227247" sldId="4175"/>
            <ac:picMk id="2" creationId="{350E0FEA-4432-49A6-BD23-750B6B2A1986}"/>
          </ac:picMkLst>
        </pc:picChg>
      </pc:sldChg>
      <pc:sldChg chg="modSp mod">
        <pc:chgData name="MAURANCE Camille" userId="cf20575e-95e5-4394-b352-7fff25bfca80" providerId="ADAL" clId="{5CF7EE8A-D18E-46D1-8E34-2C6A64979C82}" dt="2023-02-27T15:44:24.195" v="328" actId="14100"/>
        <pc:sldMkLst>
          <pc:docMk/>
          <pc:sldMk cId="2115159600" sldId="4176"/>
        </pc:sldMkLst>
        <pc:spChg chg="mod">
          <ac:chgData name="MAURANCE Camille" userId="cf20575e-95e5-4394-b352-7fff25bfca80" providerId="ADAL" clId="{5CF7EE8A-D18E-46D1-8E34-2C6A64979C82}" dt="2023-02-27T15:44:13.505" v="326" actId="1038"/>
          <ac:spMkLst>
            <pc:docMk/>
            <pc:sldMk cId="2115159600" sldId="4176"/>
            <ac:spMk id="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4:13.505" v="326" actId="1038"/>
          <ac:spMkLst>
            <pc:docMk/>
            <pc:sldMk cId="2115159600" sldId="4176"/>
            <ac:spMk id="5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4:24.195" v="328" actId="14100"/>
          <ac:spMkLst>
            <pc:docMk/>
            <pc:sldMk cId="2115159600" sldId="4176"/>
            <ac:spMk id="6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4:13.505" v="326" actId="1038"/>
          <ac:spMkLst>
            <pc:docMk/>
            <pc:sldMk cId="2115159600" sldId="4176"/>
            <ac:spMk id="7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4:13.505" v="326" actId="1038"/>
          <ac:spMkLst>
            <pc:docMk/>
            <pc:sldMk cId="2115159600" sldId="4176"/>
            <ac:spMk id="8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4:13.505" v="326" actId="1038"/>
          <ac:spMkLst>
            <pc:docMk/>
            <pc:sldMk cId="2115159600" sldId="4176"/>
            <ac:spMk id="9" creationId="{00000000-0000-0000-0000-000000000000}"/>
          </ac:spMkLst>
        </pc:spChg>
        <pc:picChg chg="mod">
          <ac:chgData name="MAURANCE Camille" userId="cf20575e-95e5-4394-b352-7fff25bfca80" providerId="ADAL" clId="{5CF7EE8A-D18E-46D1-8E34-2C6A64979C82}" dt="2023-02-27T15:44:08.022" v="299" actId="1076"/>
          <ac:picMkLst>
            <pc:docMk/>
            <pc:sldMk cId="2115159600" sldId="4176"/>
            <ac:picMk id="2" creationId="{DF9C42D1-2C8A-4BD1-91E5-9052F461A2D7}"/>
          </ac:picMkLst>
        </pc:picChg>
      </pc:sldChg>
      <pc:sldChg chg="modSp mod">
        <pc:chgData name="MAURANCE Camille" userId="cf20575e-95e5-4394-b352-7fff25bfca80" providerId="ADAL" clId="{5CF7EE8A-D18E-46D1-8E34-2C6A64979C82}" dt="2023-02-27T15:42:44.196" v="234" actId="14100"/>
        <pc:sldMkLst>
          <pc:docMk/>
          <pc:sldMk cId="4098631733" sldId="4177"/>
        </pc:sldMkLst>
        <pc:spChg chg="mod">
          <ac:chgData name="MAURANCE Camille" userId="cf20575e-95e5-4394-b352-7fff25bfca80" providerId="ADAL" clId="{5CF7EE8A-D18E-46D1-8E34-2C6A64979C82}" dt="2023-02-27T15:42:21.527" v="226" actId="1036"/>
          <ac:spMkLst>
            <pc:docMk/>
            <pc:sldMk cId="4098631733" sldId="4177"/>
            <ac:spMk id="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2:21.527" v="226" actId="1036"/>
          <ac:spMkLst>
            <pc:docMk/>
            <pc:sldMk cId="4098631733" sldId="4177"/>
            <ac:spMk id="5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2:44.196" v="234" actId="14100"/>
          <ac:spMkLst>
            <pc:docMk/>
            <pc:sldMk cId="4098631733" sldId="4177"/>
            <ac:spMk id="6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2:21.527" v="226" actId="1036"/>
          <ac:spMkLst>
            <pc:docMk/>
            <pc:sldMk cId="4098631733" sldId="4177"/>
            <ac:spMk id="7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2:21.527" v="226" actId="1036"/>
          <ac:spMkLst>
            <pc:docMk/>
            <pc:sldMk cId="4098631733" sldId="4177"/>
            <ac:spMk id="8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2:21.527" v="226" actId="1036"/>
          <ac:spMkLst>
            <pc:docMk/>
            <pc:sldMk cId="4098631733" sldId="4177"/>
            <ac:spMk id="9" creationId="{00000000-0000-0000-0000-000000000000}"/>
          </ac:spMkLst>
        </pc:spChg>
        <pc:picChg chg="mod">
          <ac:chgData name="MAURANCE Camille" userId="cf20575e-95e5-4394-b352-7fff25bfca80" providerId="ADAL" clId="{5CF7EE8A-D18E-46D1-8E34-2C6A64979C82}" dt="2023-02-27T15:42:27.117" v="227" actId="1076"/>
          <ac:picMkLst>
            <pc:docMk/>
            <pc:sldMk cId="4098631733" sldId="4177"/>
            <ac:picMk id="2" creationId="{C36A9B12-A8C4-4CC0-8A30-7CD39DEE2664}"/>
          </ac:picMkLst>
        </pc:picChg>
      </pc:sldChg>
      <pc:sldChg chg="modSp mod">
        <pc:chgData name="MAURANCE Camille" userId="cf20575e-95e5-4394-b352-7fff25bfca80" providerId="ADAL" clId="{5CF7EE8A-D18E-46D1-8E34-2C6A64979C82}" dt="2023-02-27T15:45:21.655" v="366" actId="14100"/>
        <pc:sldMkLst>
          <pc:docMk/>
          <pc:sldMk cId="2044638917" sldId="4189"/>
        </pc:sldMkLst>
        <pc:spChg chg="mod">
          <ac:chgData name="MAURANCE Camille" userId="cf20575e-95e5-4394-b352-7fff25bfca80" providerId="ADAL" clId="{5CF7EE8A-D18E-46D1-8E34-2C6A64979C82}" dt="2023-02-27T15:45:03.309" v="357" actId="1076"/>
          <ac:spMkLst>
            <pc:docMk/>
            <pc:sldMk cId="2044638917" sldId="4189"/>
            <ac:spMk id="2" creationId="{FA31859E-FA2C-4BED-8C49-E26EC36C24EE}"/>
          </ac:spMkLst>
        </pc:spChg>
        <pc:spChg chg="mod">
          <ac:chgData name="MAURANCE Camille" userId="cf20575e-95e5-4394-b352-7fff25bfca80" providerId="ADAL" clId="{5CF7EE8A-D18E-46D1-8E34-2C6A64979C82}" dt="2023-02-27T15:44:43.436" v="353" actId="1037"/>
          <ac:spMkLst>
            <pc:docMk/>
            <pc:sldMk cId="2044638917" sldId="4189"/>
            <ac:spMk id="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4:43.436" v="353" actId="1037"/>
          <ac:spMkLst>
            <pc:docMk/>
            <pc:sldMk cId="2044638917" sldId="4189"/>
            <ac:spMk id="5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4:43.436" v="353" actId="1037"/>
          <ac:spMkLst>
            <pc:docMk/>
            <pc:sldMk cId="2044638917" sldId="4189"/>
            <ac:spMk id="7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4:43.436" v="353" actId="1037"/>
          <ac:spMkLst>
            <pc:docMk/>
            <pc:sldMk cId="2044638917" sldId="4189"/>
            <ac:spMk id="8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4:43.436" v="353" actId="1037"/>
          <ac:spMkLst>
            <pc:docMk/>
            <pc:sldMk cId="2044638917" sldId="4189"/>
            <ac:spMk id="9" creationId="{00000000-0000-0000-0000-000000000000}"/>
          </ac:spMkLst>
        </pc:spChg>
        <pc:graphicFrameChg chg="mod modGraphic">
          <ac:chgData name="MAURANCE Camille" userId="cf20575e-95e5-4394-b352-7fff25bfca80" providerId="ADAL" clId="{5CF7EE8A-D18E-46D1-8E34-2C6A64979C82}" dt="2023-02-27T15:45:21.655" v="366" actId="14100"/>
          <ac:graphicFrameMkLst>
            <pc:docMk/>
            <pc:sldMk cId="2044638917" sldId="4189"/>
            <ac:graphicFrameMk id="3" creationId="{113C423E-D916-D295-0671-E91B5E69AA3F}"/>
          </ac:graphicFrameMkLst>
        </pc:graphicFrameChg>
        <pc:picChg chg="mod">
          <ac:chgData name="MAURANCE Camille" userId="cf20575e-95e5-4394-b352-7fff25bfca80" providerId="ADAL" clId="{5CF7EE8A-D18E-46D1-8E34-2C6A64979C82}" dt="2023-02-27T15:44:38.707" v="331" actId="1076"/>
          <ac:picMkLst>
            <pc:docMk/>
            <pc:sldMk cId="2044638917" sldId="4189"/>
            <ac:picMk id="12" creationId="{C8D6A61C-EB78-4C57-88DB-82EC7EF71D3F}"/>
          </ac:picMkLst>
        </pc:picChg>
      </pc:sldChg>
      <pc:sldChg chg="modSp mod">
        <pc:chgData name="MAURANCE Camille" userId="cf20575e-95e5-4394-b352-7fff25bfca80" providerId="ADAL" clId="{5CF7EE8A-D18E-46D1-8E34-2C6A64979C82}" dt="2023-02-27T15:47:22.999" v="609" actId="1036"/>
        <pc:sldMkLst>
          <pc:docMk/>
          <pc:sldMk cId="4067099065" sldId="4246"/>
        </pc:sldMkLst>
        <pc:spChg chg="mod">
          <ac:chgData name="MAURANCE Camille" userId="cf20575e-95e5-4394-b352-7fff25bfca80" providerId="ADAL" clId="{5CF7EE8A-D18E-46D1-8E34-2C6A64979C82}" dt="2023-02-27T15:47:22.999" v="609" actId="1036"/>
          <ac:spMkLst>
            <pc:docMk/>
            <pc:sldMk cId="4067099065" sldId="4246"/>
            <ac:spMk id="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7:22.999" v="609" actId="1036"/>
          <ac:spMkLst>
            <pc:docMk/>
            <pc:sldMk cId="4067099065" sldId="4246"/>
            <ac:spMk id="5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7:22.999" v="609" actId="1036"/>
          <ac:spMkLst>
            <pc:docMk/>
            <pc:sldMk cId="4067099065" sldId="4246"/>
            <ac:spMk id="6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7:22.999" v="609" actId="1036"/>
          <ac:spMkLst>
            <pc:docMk/>
            <pc:sldMk cId="4067099065" sldId="4246"/>
            <ac:spMk id="7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7:22.999" v="609" actId="1036"/>
          <ac:spMkLst>
            <pc:docMk/>
            <pc:sldMk cId="4067099065" sldId="4246"/>
            <ac:spMk id="8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5:47:22.999" v="609" actId="1036"/>
          <ac:spMkLst>
            <pc:docMk/>
            <pc:sldMk cId="4067099065" sldId="4246"/>
            <ac:spMk id="9" creationId="{00000000-0000-0000-0000-000000000000}"/>
          </ac:spMkLst>
        </pc:spChg>
        <pc:picChg chg="mod">
          <ac:chgData name="MAURANCE Camille" userId="cf20575e-95e5-4394-b352-7fff25bfca80" providerId="ADAL" clId="{5CF7EE8A-D18E-46D1-8E34-2C6A64979C82}" dt="2023-02-27T15:46:34.824" v="496" actId="1076"/>
          <ac:picMkLst>
            <pc:docMk/>
            <pc:sldMk cId="4067099065" sldId="4246"/>
            <ac:picMk id="12" creationId="{EA35CB2C-FC70-93BA-D403-F0B0A52D21C0}"/>
          </ac:picMkLst>
        </pc:picChg>
      </pc:sldChg>
      <pc:sldChg chg="new del">
        <pc:chgData name="MAURANCE Camille" userId="cf20575e-95e5-4394-b352-7fff25bfca80" providerId="ADAL" clId="{5CF7EE8A-D18E-46D1-8E34-2C6A64979C82}" dt="2023-02-27T15:51:52.275" v="642" actId="47"/>
        <pc:sldMkLst>
          <pc:docMk/>
          <pc:sldMk cId="2679601039" sldId="4247"/>
        </pc:sldMkLst>
      </pc:sldChg>
      <pc:sldChg chg="addSp delSp modSp add mod">
        <pc:chgData name="MAURANCE Camille" userId="cf20575e-95e5-4394-b352-7fff25bfca80" providerId="ADAL" clId="{5CF7EE8A-D18E-46D1-8E34-2C6A64979C82}" dt="2023-02-27T16:32:11.183" v="754" actId="1036"/>
        <pc:sldMkLst>
          <pc:docMk/>
          <pc:sldMk cId="1276000587" sldId="4248"/>
        </pc:sldMkLst>
        <pc:spChg chg="mod">
          <ac:chgData name="MAURANCE Camille" userId="cf20575e-95e5-4394-b352-7fff25bfca80" providerId="ADAL" clId="{5CF7EE8A-D18E-46D1-8E34-2C6A64979C82}" dt="2023-02-27T16:32:03.092" v="745" actId="1036"/>
          <ac:spMkLst>
            <pc:docMk/>
            <pc:sldMk cId="1276000587" sldId="4248"/>
            <ac:spMk id="2" creationId="{FA31859E-FA2C-4BED-8C49-E26EC36C24EE}"/>
          </ac:spMkLst>
        </pc:spChg>
        <pc:spChg chg="mod">
          <ac:chgData name="MAURANCE Camille" userId="cf20575e-95e5-4394-b352-7fff25bfca80" providerId="ADAL" clId="{5CF7EE8A-D18E-46D1-8E34-2C6A64979C82}" dt="2023-02-27T16:32:03.092" v="745" actId="1036"/>
          <ac:spMkLst>
            <pc:docMk/>
            <pc:sldMk cId="1276000587" sldId="4248"/>
            <ac:spMk id="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6:32:03.092" v="745" actId="1036"/>
          <ac:spMkLst>
            <pc:docMk/>
            <pc:sldMk cId="1276000587" sldId="4248"/>
            <ac:spMk id="5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6:32:11.183" v="754" actId="1036"/>
          <ac:spMkLst>
            <pc:docMk/>
            <pc:sldMk cId="1276000587" sldId="4248"/>
            <ac:spMk id="7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6:32:11.183" v="754" actId="1036"/>
          <ac:spMkLst>
            <pc:docMk/>
            <pc:sldMk cId="1276000587" sldId="4248"/>
            <ac:spMk id="8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6:32:11.183" v="754" actId="1036"/>
          <ac:spMkLst>
            <pc:docMk/>
            <pc:sldMk cId="1276000587" sldId="4248"/>
            <ac:spMk id="9" creationId="{00000000-0000-0000-0000-000000000000}"/>
          </ac:spMkLst>
        </pc:spChg>
        <pc:spChg chg="add mod">
          <ac:chgData name="MAURANCE Camille" userId="cf20575e-95e5-4394-b352-7fff25bfca80" providerId="ADAL" clId="{5CF7EE8A-D18E-46D1-8E34-2C6A64979C82}" dt="2023-02-27T16:24:29.481" v="671" actId="1076"/>
          <ac:spMkLst>
            <pc:docMk/>
            <pc:sldMk cId="1276000587" sldId="4248"/>
            <ac:spMk id="16" creationId="{47DC37BD-25DB-4002-0C21-81C38230FDB6}"/>
          </ac:spMkLst>
        </pc:spChg>
        <pc:graphicFrameChg chg="del">
          <ac:chgData name="MAURANCE Camille" userId="cf20575e-95e5-4394-b352-7fff25bfca80" providerId="ADAL" clId="{5CF7EE8A-D18E-46D1-8E34-2C6A64979C82}" dt="2023-02-27T15:52:00.884" v="644" actId="478"/>
          <ac:graphicFrameMkLst>
            <pc:docMk/>
            <pc:sldMk cId="1276000587" sldId="4248"/>
            <ac:graphicFrameMk id="3" creationId="{113C423E-D916-D295-0671-E91B5E69AA3F}"/>
          </ac:graphicFrameMkLst>
        </pc:graphicFrameChg>
        <pc:picChg chg="del">
          <ac:chgData name="MAURANCE Camille" userId="cf20575e-95e5-4394-b352-7fff25bfca80" providerId="ADAL" clId="{5CF7EE8A-D18E-46D1-8E34-2C6A64979C82}" dt="2023-02-27T15:52:03.787" v="645" actId="478"/>
          <ac:picMkLst>
            <pc:docMk/>
            <pc:sldMk cId="1276000587" sldId="4248"/>
            <ac:picMk id="11" creationId="{CAB79F1B-2B7F-43EF-8C6B-690FCF0E12D6}"/>
          </ac:picMkLst>
        </pc:picChg>
        <pc:picChg chg="del">
          <ac:chgData name="MAURANCE Camille" userId="cf20575e-95e5-4394-b352-7fff25bfca80" providerId="ADAL" clId="{5CF7EE8A-D18E-46D1-8E34-2C6A64979C82}" dt="2023-02-27T15:51:57.867" v="643" actId="478"/>
          <ac:picMkLst>
            <pc:docMk/>
            <pc:sldMk cId="1276000587" sldId="4248"/>
            <ac:picMk id="12" creationId="{C8D6A61C-EB78-4C57-88DB-82EC7EF71D3F}"/>
          </ac:picMkLst>
        </pc:picChg>
        <pc:picChg chg="add mod modCrop">
          <ac:chgData name="MAURANCE Camille" userId="cf20575e-95e5-4394-b352-7fff25bfca80" providerId="ADAL" clId="{5CF7EE8A-D18E-46D1-8E34-2C6A64979C82}" dt="2023-02-27T15:54:53.682" v="661" actId="1035"/>
          <ac:picMkLst>
            <pc:docMk/>
            <pc:sldMk cId="1276000587" sldId="4248"/>
            <ac:picMk id="13" creationId="{B0F4A0AE-59C1-6BD2-4715-B5A0DB549364}"/>
          </ac:picMkLst>
        </pc:picChg>
        <pc:picChg chg="add mod modCrop">
          <ac:chgData name="MAURANCE Camille" userId="cf20575e-95e5-4394-b352-7fff25bfca80" providerId="ADAL" clId="{5CF7EE8A-D18E-46D1-8E34-2C6A64979C82}" dt="2023-02-27T16:24:27.329" v="670" actId="1076"/>
          <ac:picMkLst>
            <pc:docMk/>
            <pc:sldMk cId="1276000587" sldId="4248"/>
            <ac:picMk id="15" creationId="{4FBA3857-3C68-9C1A-6A2A-8D73B63BAC00}"/>
          </ac:picMkLst>
        </pc:picChg>
      </pc:sldChg>
      <pc:sldChg chg="addSp delSp modSp add mod">
        <pc:chgData name="MAURANCE Camille" userId="cf20575e-95e5-4394-b352-7fff25bfca80" providerId="ADAL" clId="{5CF7EE8A-D18E-46D1-8E34-2C6A64979C82}" dt="2023-02-27T16:51:30.071" v="914" actId="478"/>
        <pc:sldMkLst>
          <pc:docMk/>
          <pc:sldMk cId="484689079" sldId="4249"/>
        </pc:sldMkLst>
        <pc:spChg chg="mod">
          <ac:chgData name="MAURANCE Camille" userId="cf20575e-95e5-4394-b352-7fff25bfca80" providerId="ADAL" clId="{5CF7EE8A-D18E-46D1-8E34-2C6A64979C82}" dt="2023-02-27T16:50:50.906" v="900" actId="1035"/>
          <ac:spMkLst>
            <pc:docMk/>
            <pc:sldMk cId="484689079" sldId="4249"/>
            <ac:spMk id="4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6:50:50.906" v="900" actId="1035"/>
          <ac:spMkLst>
            <pc:docMk/>
            <pc:sldMk cId="484689079" sldId="4249"/>
            <ac:spMk id="5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6:50:50.906" v="900" actId="1035"/>
          <ac:spMkLst>
            <pc:docMk/>
            <pc:sldMk cId="484689079" sldId="4249"/>
            <ac:spMk id="6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6:50:58.701" v="913" actId="1035"/>
          <ac:spMkLst>
            <pc:docMk/>
            <pc:sldMk cId="484689079" sldId="4249"/>
            <ac:spMk id="7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6:50:58.701" v="913" actId="1035"/>
          <ac:spMkLst>
            <pc:docMk/>
            <pc:sldMk cId="484689079" sldId="4249"/>
            <ac:spMk id="8" creationId="{00000000-0000-0000-0000-000000000000}"/>
          </ac:spMkLst>
        </pc:spChg>
        <pc:spChg chg="mod">
          <ac:chgData name="MAURANCE Camille" userId="cf20575e-95e5-4394-b352-7fff25bfca80" providerId="ADAL" clId="{5CF7EE8A-D18E-46D1-8E34-2C6A64979C82}" dt="2023-02-27T16:50:58.701" v="913" actId="1035"/>
          <ac:spMkLst>
            <pc:docMk/>
            <pc:sldMk cId="484689079" sldId="4249"/>
            <ac:spMk id="9" creationId="{00000000-0000-0000-0000-000000000000}"/>
          </ac:spMkLst>
        </pc:spChg>
        <pc:spChg chg="add del mod">
          <ac:chgData name="MAURANCE Camille" userId="cf20575e-95e5-4394-b352-7fff25bfca80" providerId="ADAL" clId="{5CF7EE8A-D18E-46D1-8E34-2C6A64979C82}" dt="2023-02-27T16:51:30.071" v="914" actId="478"/>
          <ac:spMkLst>
            <pc:docMk/>
            <pc:sldMk cId="484689079" sldId="4249"/>
            <ac:spMk id="19" creationId="{34F199DB-0034-D09D-811B-1D74C51E2866}"/>
          </ac:spMkLst>
        </pc:spChg>
        <pc:picChg chg="del">
          <ac:chgData name="MAURANCE Camille" userId="cf20575e-95e5-4394-b352-7fff25bfca80" providerId="ADAL" clId="{5CF7EE8A-D18E-46D1-8E34-2C6A64979C82}" dt="2023-02-27T16:39:55.502" v="775" actId="478"/>
          <ac:picMkLst>
            <pc:docMk/>
            <pc:sldMk cId="484689079" sldId="4249"/>
            <ac:picMk id="2" creationId="{C36A9B12-A8C4-4CC0-8A30-7CD39DEE2664}"/>
          </ac:picMkLst>
        </pc:picChg>
        <pc:picChg chg="del">
          <ac:chgData name="MAURANCE Camille" userId="cf20575e-95e5-4394-b352-7fff25bfca80" providerId="ADAL" clId="{5CF7EE8A-D18E-46D1-8E34-2C6A64979C82}" dt="2023-02-27T16:38:20.168" v="756" actId="478"/>
          <ac:picMkLst>
            <pc:docMk/>
            <pc:sldMk cId="484689079" sldId="4249"/>
            <ac:picMk id="10" creationId="{AE9F8869-47B6-461D-A05E-F59777CE294C}"/>
          </ac:picMkLst>
        </pc:picChg>
        <pc:picChg chg="add del mod modCrop">
          <ac:chgData name="MAURANCE Camille" userId="cf20575e-95e5-4394-b352-7fff25bfca80" providerId="ADAL" clId="{5CF7EE8A-D18E-46D1-8E34-2C6A64979C82}" dt="2023-02-27T16:41:53.881" v="776" actId="478"/>
          <ac:picMkLst>
            <pc:docMk/>
            <pc:sldMk cId="484689079" sldId="4249"/>
            <ac:picMk id="12" creationId="{836FC8E7-7E46-8E8A-DFEB-8E1CE761BE7A}"/>
          </ac:picMkLst>
        </pc:picChg>
        <pc:picChg chg="add del mod modCrop">
          <ac:chgData name="MAURANCE Camille" userId="cf20575e-95e5-4394-b352-7fff25bfca80" providerId="ADAL" clId="{5CF7EE8A-D18E-46D1-8E34-2C6A64979C82}" dt="2023-02-27T16:42:58.436" v="790" actId="478"/>
          <ac:picMkLst>
            <pc:docMk/>
            <pc:sldMk cId="484689079" sldId="4249"/>
            <ac:picMk id="14" creationId="{2AF7BAE0-3C82-DB76-5D89-D3B5DE998406}"/>
          </ac:picMkLst>
        </pc:picChg>
        <pc:picChg chg="add mod modCrop">
          <ac:chgData name="MAURANCE Camille" userId="cf20575e-95e5-4394-b352-7fff25bfca80" providerId="ADAL" clId="{5CF7EE8A-D18E-46D1-8E34-2C6A64979C82}" dt="2023-02-27T16:44:20.255" v="804" actId="14100"/>
          <ac:picMkLst>
            <pc:docMk/>
            <pc:sldMk cId="484689079" sldId="4249"/>
            <ac:picMk id="16" creationId="{29C5C703-C0EB-4030-94AA-96D131B08477}"/>
          </ac:picMkLst>
        </pc:picChg>
        <pc:picChg chg="add mod">
          <ac:chgData name="MAURANCE Camille" userId="cf20575e-95e5-4394-b352-7fff25bfca80" providerId="ADAL" clId="{5CF7EE8A-D18E-46D1-8E34-2C6A64979C82}" dt="2023-02-27T16:45:59.446" v="806" actId="1076"/>
          <ac:picMkLst>
            <pc:docMk/>
            <pc:sldMk cId="484689079" sldId="4249"/>
            <ac:picMk id="18" creationId="{AB92DB90-8E14-F8C3-0EA7-C7E6456E9517}"/>
          </ac:picMkLst>
        </pc:picChg>
      </pc:sldChg>
    </pc:docChg>
  </pc:docChgLst>
  <pc:docChgLst>
    <pc:chgData name="MAURANCE Camille" userId="S::camille.maurance@constructys.fr::cf20575e-95e5-4394-b352-7fff25bfca80" providerId="AD" clId="Web-{F57B4A10-F9B8-49D2-80C2-7CB5BCC61618}"/>
    <pc:docChg chg="modSld">
      <pc:chgData name="MAURANCE Camille" userId="S::camille.maurance@constructys.fr::cf20575e-95e5-4394-b352-7fff25bfca80" providerId="AD" clId="Web-{F57B4A10-F9B8-49D2-80C2-7CB5BCC61618}" dt="2023-01-06T09:13:45.708" v="6" actId="20577"/>
      <pc:docMkLst>
        <pc:docMk/>
      </pc:docMkLst>
      <pc:sldChg chg="modSp">
        <pc:chgData name="MAURANCE Camille" userId="S::camille.maurance@constructys.fr::cf20575e-95e5-4394-b352-7fff25bfca80" providerId="AD" clId="Web-{F57B4A10-F9B8-49D2-80C2-7CB5BCC61618}" dt="2023-01-06T09:13:45.708" v="6" actId="20577"/>
        <pc:sldMkLst>
          <pc:docMk/>
          <pc:sldMk cId="2579860587" sldId="4171"/>
        </pc:sldMkLst>
        <pc:spChg chg="mod">
          <ac:chgData name="MAURANCE Camille" userId="S::camille.maurance@constructys.fr::cf20575e-95e5-4394-b352-7fff25bfca80" providerId="AD" clId="Web-{F57B4A10-F9B8-49D2-80C2-7CB5BCC61618}" dt="2023-01-06T09:13:45.708" v="6" actId="20577"/>
          <ac:spMkLst>
            <pc:docMk/>
            <pc:sldMk cId="2579860587" sldId="4171"/>
            <ac:spMk id="8" creationId="{00000000-0000-0000-0000-000000000000}"/>
          </ac:spMkLst>
        </pc:spChg>
      </pc:sldChg>
    </pc:docChg>
  </pc:docChgLst>
  <pc:docChgLst>
    <pc:chgData name="MAURANCE Camille" userId="cf20575e-95e5-4394-b352-7fff25bfca80" providerId="ADAL" clId="{75B5E6B0-08CE-4661-9E95-129E29C8B89C}"/>
    <pc:docChg chg="undo custSel modSld">
      <pc:chgData name="MAURANCE Camille" userId="cf20575e-95e5-4394-b352-7fff25bfca80" providerId="ADAL" clId="{75B5E6B0-08CE-4661-9E95-129E29C8B89C}" dt="2023-05-16T13:48:42.271" v="72" actId="1076"/>
      <pc:docMkLst>
        <pc:docMk/>
      </pc:docMkLst>
      <pc:sldChg chg="modSp mod">
        <pc:chgData name="MAURANCE Camille" userId="cf20575e-95e5-4394-b352-7fff25bfca80" providerId="ADAL" clId="{75B5E6B0-08CE-4661-9E95-129E29C8B89C}" dt="2023-05-16T13:48:42.271" v="72" actId="1076"/>
        <pc:sldMkLst>
          <pc:docMk/>
          <pc:sldMk cId="1363481185" sldId="4168"/>
        </pc:sldMkLst>
        <pc:spChg chg="mod">
          <ac:chgData name="MAURANCE Camille" userId="cf20575e-95e5-4394-b352-7fff25bfca80" providerId="ADAL" clId="{75B5E6B0-08CE-4661-9E95-129E29C8B89C}" dt="2023-05-16T13:48:33.046" v="71" actId="1036"/>
          <ac:spMkLst>
            <pc:docMk/>
            <pc:sldMk cId="1363481185" sldId="4168"/>
            <ac:spMk id="18" creationId="{7DF5831C-8D79-4278-9EB0-C486D7647592}"/>
          </ac:spMkLst>
        </pc:spChg>
        <pc:spChg chg="mod">
          <ac:chgData name="MAURANCE Camille" userId="cf20575e-95e5-4394-b352-7fff25bfca80" providerId="ADAL" clId="{75B5E6B0-08CE-4661-9E95-129E29C8B89C}" dt="2023-05-16T13:48:42.271" v="72" actId="1076"/>
          <ac:spMkLst>
            <pc:docMk/>
            <pc:sldMk cId="1363481185" sldId="4168"/>
            <ac:spMk id="30" creationId="{B18EE014-2D9D-4952-A2B9-3FE9B17590F9}"/>
          </ac:spMkLst>
        </pc:spChg>
        <pc:grpChg chg="mod">
          <ac:chgData name="MAURANCE Camille" userId="cf20575e-95e5-4394-b352-7fff25bfca80" providerId="ADAL" clId="{75B5E6B0-08CE-4661-9E95-129E29C8B89C}" dt="2023-05-16T13:48:14.730" v="49" actId="1035"/>
          <ac:grpSpMkLst>
            <pc:docMk/>
            <pc:sldMk cId="1363481185" sldId="4168"/>
            <ac:grpSpMk id="29" creationId="{F32E9A18-5690-477D-A660-82608727905B}"/>
          </ac:grpSpMkLst>
        </pc:grpChg>
        <pc:cxnChg chg="mod">
          <ac:chgData name="MAURANCE Camille" userId="cf20575e-95e5-4394-b352-7fff25bfca80" providerId="ADAL" clId="{75B5E6B0-08CE-4661-9E95-129E29C8B89C}" dt="2023-05-16T13:48:33.046" v="71" actId="1036"/>
          <ac:cxnSpMkLst>
            <pc:docMk/>
            <pc:sldMk cId="1363481185" sldId="4168"/>
            <ac:cxnSpMk id="2" creationId="{FC7173ED-64E8-1B52-FEA0-53ABDC4787C9}"/>
          </ac:cxnSpMkLst>
        </pc:cxnChg>
        <pc:cxnChg chg="mod">
          <ac:chgData name="MAURANCE Camille" userId="cf20575e-95e5-4394-b352-7fff25bfca80" providerId="ADAL" clId="{75B5E6B0-08CE-4661-9E95-129E29C8B89C}" dt="2023-05-16T13:48:33.046" v="71" actId="1036"/>
          <ac:cxnSpMkLst>
            <pc:docMk/>
            <pc:sldMk cId="1363481185" sldId="4168"/>
            <ac:cxnSpMk id="6" creationId="{B2DF332A-DDBA-8B14-1A11-5D6E6B1536D7}"/>
          </ac:cxnSpMkLst>
        </pc:cxnChg>
        <pc:cxnChg chg="mod">
          <ac:chgData name="MAURANCE Camille" userId="cf20575e-95e5-4394-b352-7fff25bfca80" providerId="ADAL" clId="{75B5E6B0-08CE-4661-9E95-129E29C8B89C}" dt="2023-05-16T13:48:33.046" v="71" actId="1036"/>
          <ac:cxnSpMkLst>
            <pc:docMk/>
            <pc:sldMk cId="1363481185" sldId="4168"/>
            <ac:cxnSpMk id="10" creationId="{4C20A12C-E415-68A9-A953-1CEF6EE35A30}"/>
          </ac:cxnSpMkLst>
        </pc:cxnChg>
        <pc:cxnChg chg="mod">
          <ac:chgData name="MAURANCE Camille" userId="cf20575e-95e5-4394-b352-7fff25bfca80" providerId="ADAL" clId="{75B5E6B0-08CE-4661-9E95-129E29C8B89C}" dt="2023-05-16T13:48:33.046" v="71" actId="1036"/>
          <ac:cxnSpMkLst>
            <pc:docMk/>
            <pc:sldMk cId="1363481185" sldId="4168"/>
            <ac:cxnSpMk id="11" creationId="{57C906F5-214B-4831-A28E-39F6A95FEB7A}"/>
          </ac:cxnSpMkLst>
        </pc:cxnChg>
      </pc:sldChg>
    </pc:docChg>
  </pc:docChgLst>
  <pc:docChgLst>
    <pc:chgData name="MAURANCE Camille" userId="cf20575e-95e5-4394-b352-7fff25bfca80" providerId="ADAL" clId="{A5F47767-64DF-4491-B0D9-720FD32C48B4}"/>
    <pc:docChg chg="custSel delSld modSld">
      <pc:chgData name="MAURANCE Camille" userId="cf20575e-95e5-4394-b352-7fff25bfca80" providerId="ADAL" clId="{A5F47767-64DF-4491-B0D9-720FD32C48B4}" dt="2023-06-06T15:21:43.893" v="7" actId="2696"/>
      <pc:docMkLst>
        <pc:docMk/>
      </pc:docMkLst>
      <pc:sldChg chg="addSp delSp modSp mod">
        <pc:chgData name="MAURANCE Camille" userId="cf20575e-95e5-4394-b352-7fff25bfca80" providerId="ADAL" clId="{A5F47767-64DF-4491-B0D9-720FD32C48B4}" dt="2023-06-06T15:20:26.557" v="5" actId="14100"/>
        <pc:sldMkLst>
          <pc:docMk/>
          <pc:sldMk cId="2581557008" sldId="4174"/>
        </pc:sldMkLst>
        <pc:picChg chg="add mod">
          <ac:chgData name="MAURANCE Camille" userId="cf20575e-95e5-4394-b352-7fff25bfca80" providerId="ADAL" clId="{A5F47767-64DF-4491-B0D9-720FD32C48B4}" dt="2023-06-06T15:20:26.557" v="5" actId="14100"/>
          <ac:picMkLst>
            <pc:docMk/>
            <pc:sldMk cId="2581557008" sldId="4174"/>
            <ac:picMk id="3" creationId="{4501C8F4-4CB4-BA00-B6E3-4D47319B6835}"/>
          </ac:picMkLst>
        </pc:picChg>
        <pc:picChg chg="del">
          <ac:chgData name="MAURANCE Camille" userId="cf20575e-95e5-4394-b352-7fff25bfca80" providerId="ADAL" clId="{A5F47767-64DF-4491-B0D9-720FD32C48B4}" dt="2023-06-06T15:20:07.822" v="0" actId="478"/>
          <ac:picMkLst>
            <pc:docMk/>
            <pc:sldMk cId="2581557008" sldId="4174"/>
            <ac:picMk id="10" creationId="{47CA79A0-E7CA-41D0-BC7F-E12DC19019C5}"/>
          </ac:picMkLst>
        </pc:picChg>
      </pc:sldChg>
      <pc:sldChg chg="del">
        <pc:chgData name="MAURANCE Camille" userId="cf20575e-95e5-4394-b352-7fff25bfca80" providerId="ADAL" clId="{A5F47767-64DF-4491-B0D9-720FD32C48B4}" dt="2023-06-06T15:21:43.893" v="7" actId="2696"/>
        <pc:sldMkLst>
          <pc:docMk/>
          <pc:sldMk cId="4098631733" sldId="4177"/>
        </pc:sldMkLst>
      </pc:sldChg>
      <pc:sldChg chg="del">
        <pc:chgData name="MAURANCE Camille" userId="cf20575e-95e5-4394-b352-7fff25bfca80" providerId="ADAL" clId="{A5F47767-64DF-4491-B0D9-720FD32C48B4}" dt="2023-06-06T15:21:29.121" v="6" actId="2696"/>
        <pc:sldMkLst>
          <pc:docMk/>
          <pc:sldMk cId="2044638917" sldId="4189"/>
        </pc:sldMkLst>
      </pc:sldChg>
    </pc:docChg>
  </pc:docChgLst>
  <pc:docChgLst>
    <pc:chgData name="SEFRAOUI-SERRES Amandine" userId="S::amandine.sefraoui@constructys.fr::23344047-5df7-4258-8cbd-0928f5ed2962" providerId="AD" clId="Web-{42E2C072-9521-4965-A778-4819D0944FCC}"/>
    <pc:docChg chg="modSld">
      <pc:chgData name="SEFRAOUI-SERRES Amandine" userId="S::amandine.sefraoui@constructys.fr::23344047-5df7-4258-8cbd-0928f5ed2962" providerId="AD" clId="Web-{42E2C072-9521-4965-A778-4819D0944FCC}" dt="2023-03-03T15:14:56.696" v="3" actId="14100"/>
      <pc:docMkLst>
        <pc:docMk/>
      </pc:docMkLst>
      <pc:sldChg chg="modSp">
        <pc:chgData name="SEFRAOUI-SERRES Amandine" userId="S::amandine.sefraoui@constructys.fr::23344047-5df7-4258-8cbd-0928f5ed2962" providerId="AD" clId="Web-{42E2C072-9521-4965-A778-4819D0944FCC}" dt="2023-03-03T15:14:56.696" v="3" actId="14100"/>
        <pc:sldMkLst>
          <pc:docMk/>
          <pc:sldMk cId="2044638917" sldId="4189"/>
        </pc:sldMkLst>
        <pc:picChg chg="mod">
          <ac:chgData name="SEFRAOUI-SERRES Amandine" userId="S::amandine.sefraoui@constructys.fr::23344047-5df7-4258-8cbd-0928f5ed2962" providerId="AD" clId="Web-{42E2C072-9521-4965-A778-4819D0944FCC}" dt="2023-03-03T15:14:56.696" v="3" actId="14100"/>
          <ac:picMkLst>
            <pc:docMk/>
            <pc:sldMk cId="2044638917" sldId="4189"/>
            <ac:picMk id="12" creationId="{C8D6A61C-EB78-4C57-88DB-82EC7EF71D3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A986A1-627E-4ED2-B6FF-5F2DAB00435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135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25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Facebook Design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8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Facebook Design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40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Facebook Design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442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Facebook Design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642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6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03"/>
          <a:stretch/>
        </p:blipFill>
        <p:spPr>
          <a:xfrm>
            <a:off x="0" y="0"/>
            <a:ext cx="24377650" cy="224948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37440"/>
            <a:ext cx="24377650" cy="1178560"/>
          </a:xfrm>
          <a:prstGeom prst="rect">
            <a:avLst/>
          </a:prstGeom>
        </p:spPr>
      </p:pic>
      <p:sp>
        <p:nvSpPr>
          <p:cNvPr id="7" name="ZoneTexte 6"/>
          <p:cNvSpPr txBox="1"/>
          <p:nvPr userDrawn="1"/>
        </p:nvSpPr>
        <p:spPr>
          <a:xfrm>
            <a:off x="22938867" y="12884921"/>
            <a:ext cx="865482" cy="451342"/>
          </a:xfrm>
          <a:prstGeom prst="rect">
            <a:avLst/>
          </a:prstGeom>
          <a:noFill/>
        </p:spPr>
        <p:txBody>
          <a:bodyPr wrap="none" lIns="95975" tIns="0" rIns="95975" bIns="0" rtlCol="0" anchor="ctr">
            <a:spAutoFit/>
          </a:bodyPr>
          <a:lstStyle/>
          <a:p>
            <a:pPr algn="ctr"/>
            <a:fld id="{088D082D-DB64-4A7F-91B8-EF0F03D63B01}" type="slidenum">
              <a:rPr lang="fr-FR" sz="2933" smtClean="0">
                <a:solidFill>
                  <a:schemeClr val="bg1"/>
                </a:solidFill>
              </a:rPr>
              <a:pPr algn="ctr"/>
              <a:t>‹N°›</a:t>
            </a:fld>
            <a:endParaRPr lang="fr-FR" sz="2933" err="1">
              <a:solidFill>
                <a:schemeClr val="bg1"/>
              </a:solidFill>
            </a:endParaRPr>
          </a:p>
        </p:txBody>
      </p:sp>
      <p:sp>
        <p:nvSpPr>
          <p:cNvPr id="8" name="Espace réservé du texte 9"/>
          <p:cNvSpPr>
            <a:spLocks noGrp="1"/>
          </p:cNvSpPr>
          <p:nvPr>
            <p:ph type="body" sz="quarter" idx="12"/>
          </p:nvPr>
        </p:nvSpPr>
        <p:spPr>
          <a:xfrm>
            <a:off x="6333699" y="3979468"/>
            <a:ext cx="12958065" cy="8445368"/>
          </a:xfrm>
        </p:spPr>
        <p:txBody>
          <a:bodyPr>
            <a:noAutofit/>
          </a:bodyPr>
          <a:lstStyle>
            <a:lvl1pPr marL="767808" indent="-767808">
              <a:spcBef>
                <a:spcPts val="4799"/>
              </a:spcBef>
              <a:spcAft>
                <a:spcPts val="800"/>
              </a:spcAft>
              <a:buFontTx/>
              <a:buNone/>
              <a:defRPr sz="2933" b="1" cap="all" baseline="0">
                <a:solidFill>
                  <a:schemeClr val="tx1"/>
                </a:solidFill>
              </a:defRPr>
            </a:lvl1pPr>
            <a:lvl2pPr marL="1055736" indent="-287928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pour une image 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063209" y="3691648"/>
            <a:ext cx="959750" cy="960000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algn="ctr">
              <a:defRPr sz="1600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Flèche</a:t>
            </a:r>
          </a:p>
        </p:txBody>
      </p:sp>
      <p:sp>
        <p:nvSpPr>
          <p:cNvPr id="11" name="Espace réservé pour une image  5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5063209" y="4867752"/>
            <a:ext cx="959750" cy="960000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algn="ctr">
              <a:defRPr sz="1600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Flèche</a:t>
            </a:r>
          </a:p>
        </p:txBody>
      </p:sp>
      <p:sp>
        <p:nvSpPr>
          <p:cNvPr id="12" name="Espace réservé pour une image  5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063209" y="6043856"/>
            <a:ext cx="959750" cy="960000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algn="ctr">
              <a:defRPr sz="1600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Flèche</a:t>
            </a:r>
          </a:p>
        </p:txBody>
      </p:sp>
      <p:sp>
        <p:nvSpPr>
          <p:cNvPr id="13" name="Espace réservé pour une image  5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063209" y="7219960"/>
            <a:ext cx="959750" cy="960000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algn="ctr">
              <a:defRPr sz="1600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Flèche</a:t>
            </a:r>
          </a:p>
        </p:txBody>
      </p:sp>
      <p:sp>
        <p:nvSpPr>
          <p:cNvPr id="14" name="Espace réservé pour une image  5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5063209" y="8396064"/>
            <a:ext cx="959750" cy="960000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algn="ctr">
              <a:defRPr sz="1600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Flèche</a:t>
            </a:r>
          </a:p>
        </p:txBody>
      </p:sp>
    </p:spTree>
    <p:extLst>
      <p:ext uri="{BB962C8B-B14F-4D97-AF65-F5344CB8AC3E}">
        <p14:creationId xmlns:p14="http://schemas.microsoft.com/office/powerpoint/2010/main" val="845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ô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661800" y="3494532"/>
            <a:ext cx="11614265" cy="1149032"/>
          </a:xfrm>
        </p:spPr>
        <p:txBody>
          <a:bodyPr anchor="b"/>
          <a:lstStyle>
            <a:lvl1pPr algn="l">
              <a:lnSpc>
                <a:spcPct val="100000"/>
              </a:lnSpc>
              <a:spcBef>
                <a:spcPts val="0"/>
              </a:spcBef>
              <a:defRPr sz="7465" cap="all" spc="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5661800" y="4674407"/>
            <a:ext cx="11614265" cy="114903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465" b="0" cap="all" spc="0" baseline="0">
                <a:solidFill>
                  <a:schemeClr val="tx1"/>
                </a:solidFill>
              </a:defRPr>
            </a:lvl1pPr>
            <a:lvl2pPr marL="914171" indent="0" algn="ctr">
              <a:buNone/>
              <a:defRPr sz="3999"/>
            </a:lvl2pPr>
            <a:lvl3pPr marL="1828343" indent="0" algn="ctr">
              <a:buNone/>
              <a:defRPr sz="3599"/>
            </a:lvl3pPr>
            <a:lvl4pPr marL="2742514" indent="0" algn="ctr">
              <a:buNone/>
              <a:defRPr sz="3199"/>
            </a:lvl4pPr>
            <a:lvl5pPr marL="3656686" indent="0" algn="ctr">
              <a:buNone/>
              <a:defRPr sz="3199"/>
            </a:lvl5pPr>
            <a:lvl6pPr marL="4570857" indent="0" algn="ctr">
              <a:buNone/>
              <a:defRPr sz="3199"/>
            </a:lvl6pPr>
            <a:lvl7pPr marL="5485028" indent="0" algn="ctr">
              <a:buNone/>
              <a:defRPr sz="3199"/>
            </a:lvl7pPr>
            <a:lvl8pPr marL="6399200" indent="0" algn="ctr">
              <a:buNone/>
              <a:defRPr sz="3199"/>
            </a:lvl8pPr>
            <a:lvl9pPr marL="7313371" indent="0" algn="ctr">
              <a:buNone/>
              <a:defRPr sz="3199"/>
            </a:lvl9pPr>
          </a:lstStyle>
          <a:p>
            <a:r>
              <a:rPr lang="fr-FR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449376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mmmm aaaa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partie</a:t>
            </a:r>
          </a:p>
        </p:txBody>
      </p:sp>
      <p:sp>
        <p:nvSpPr>
          <p:cNvPr id="6" name="Espace réservé pour une image 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302408" y="2345499"/>
            <a:ext cx="959750" cy="960000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algn="ctr">
              <a:defRPr sz="1600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Flèche</a:t>
            </a:r>
          </a:p>
        </p:txBody>
      </p:sp>
      <p:sp>
        <p:nvSpPr>
          <p:cNvPr id="7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212480" y="611677"/>
            <a:ext cx="646821" cy="492443"/>
          </a:xfrm>
        </p:spPr>
        <p:txBody>
          <a:bodyPr wrap="none"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3199" b="1" cap="none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306231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924282" y="5151118"/>
            <a:ext cx="9903919" cy="757246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799"/>
            </a:lvl1pPr>
          </a:lstStyle>
          <a:p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3579496" y="5151118"/>
            <a:ext cx="9903919" cy="757246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799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3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5352" y="2259866"/>
            <a:ext cx="20168696" cy="775597"/>
          </a:xfrm>
        </p:spPr>
        <p:txBody>
          <a:bodyPr/>
          <a:lstStyle>
            <a:lvl1pPr>
              <a:lnSpc>
                <a:spcPct val="90000"/>
              </a:lnSpc>
              <a:defRPr sz="5599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82945" y="2968491"/>
            <a:ext cx="1510356" cy="0"/>
          </a:xfrm>
          <a:prstGeom prst="line">
            <a:avLst/>
          </a:prstGeom>
          <a:ln>
            <a:solidFill>
              <a:srgbClr val="F18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4121153"/>
            <a:ext cx="24377650" cy="9594851"/>
          </a:xfrm>
          <a:prstGeom prst="rect">
            <a:avLst/>
          </a:prstGeom>
          <a:solidFill>
            <a:srgbClr val="EC7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</p:spTree>
    <p:extLst>
      <p:ext uri="{BB962C8B-B14F-4D97-AF65-F5344CB8AC3E}">
        <p14:creationId xmlns:p14="http://schemas.microsoft.com/office/powerpoint/2010/main" val="3587302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5352" y="3765883"/>
            <a:ext cx="7514771" cy="2659189"/>
          </a:xfrm>
        </p:spPr>
        <p:txBody>
          <a:bodyPr/>
          <a:lstStyle>
            <a:lvl1pPr>
              <a:lnSpc>
                <a:spcPct val="90000"/>
              </a:lnSpc>
              <a:defRPr sz="6398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767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5352" y="2259866"/>
            <a:ext cx="20168696" cy="775597"/>
          </a:xfrm>
        </p:spPr>
        <p:txBody>
          <a:bodyPr/>
          <a:lstStyle>
            <a:lvl1pPr>
              <a:lnSpc>
                <a:spcPct val="90000"/>
              </a:lnSpc>
              <a:defRPr sz="5599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82945" y="2968491"/>
            <a:ext cx="151035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80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Janvier 2020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partie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212480" y="611677"/>
            <a:ext cx="646821" cy="492443"/>
          </a:xfrm>
        </p:spPr>
        <p:txBody>
          <a:bodyPr wrap="none"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3199" b="1" cap="none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11" name="Espace réservé pour une image 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302408" y="2345499"/>
            <a:ext cx="959750" cy="960000"/>
          </a:xfrm>
          <a:prstGeom prst="ellipse">
            <a:avLst/>
          </a:prstGeom>
          <a:solidFill>
            <a:schemeClr val="bg2"/>
          </a:solidFill>
        </p:spPr>
        <p:txBody>
          <a:bodyPr lIns="0" rIns="0" anchor="ctr">
            <a:noAutofit/>
          </a:bodyPr>
          <a:lstStyle>
            <a:lvl1pPr algn="ctr">
              <a:defRPr sz="1600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Flèche</a:t>
            </a:r>
          </a:p>
        </p:txBody>
      </p:sp>
    </p:spTree>
    <p:extLst>
      <p:ext uri="{BB962C8B-B14F-4D97-AF65-F5344CB8AC3E}">
        <p14:creationId xmlns:p14="http://schemas.microsoft.com/office/powerpoint/2010/main" val="2608606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83" y="3774004"/>
            <a:ext cx="13279653" cy="7799056"/>
          </a:xfrm>
          <a:prstGeom prst="rect">
            <a:avLst/>
          </a:prstGeom>
          <a:effectLst/>
        </p:spPr>
      </p:pic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1329305" y="4262533"/>
            <a:ext cx="10050914" cy="6327906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199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15694082" y="10853356"/>
            <a:ext cx="1320456" cy="277820"/>
          </a:xfrm>
          <a:prstGeom prst="rect">
            <a:avLst/>
          </a:prstGeom>
          <a:solidFill>
            <a:srgbClr val="1F1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198"/>
          </a:p>
        </p:txBody>
      </p:sp>
    </p:spTree>
    <p:extLst>
      <p:ext uri="{BB962C8B-B14F-4D97-AF65-F5344CB8AC3E}">
        <p14:creationId xmlns:p14="http://schemas.microsoft.com/office/powerpoint/2010/main" val="1454499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3580468" y="2085718"/>
            <a:ext cx="17216715" cy="886140"/>
          </a:xfrm>
          <a:prstGeom prst="rect">
            <a:avLst/>
          </a:prstGeom>
        </p:spPr>
        <p:txBody>
          <a:bodyPr/>
          <a:lstStyle>
            <a:lvl1pPr algn="ctr">
              <a:defRPr sz="6398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6814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39E14346-A8D7-D044-A7A0-F23D5BC2B8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76644" y="-261256"/>
            <a:ext cx="24930938" cy="14238512"/>
          </a:xfrm>
          <a:solidFill>
            <a:schemeClr val="bg1">
              <a:lumMod val="95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1428678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3580467" y="2854711"/>
            <a:ext cx="7924888" cy="8579006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3199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343162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25671" y="5107019"/>
            <a:ext cx="16123800" cy="1034128"/>
          </a:xfrm>
        </p:spPr>
        <p:txBody>
          <a:bodyPr anchor="b"/>
          <a:lstStyle>
            <a:lvl1pPr>
              <a:defRPr sz="746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25671" y="6195124"/>
            <a:ext cx="16123800" cy="1025923"/>
          </a:xfrm>
        </p:spPr>
        <p:txBody>
          <a:bodyPr/>
          <a:lstStyle>
            <a:lvl1pPr marL="0" indent="0">
              <a:buNone/>
              <a:defRPr sz="6665" b="0" cap="none" baseline="0">
                <a:solidFill>
                  <a:schemeClr val="tx2"/>
                </a:solidFill>
              </a:defRPr>
            </a:lvl1pPr>
            <a:lvl2pPr marL="914171" indent="0">
              <a:buNone/>
              <a:defRPr sz="3999">
                <a:solidFill>
                  <a:schemeClr val="tx1">
                    <a:tint val="75000"/>
                  </a:schemeClr>
                </a:solidFill>
              </a:defRPr>
            </a:lvl2pPr>
            <a:lvl3pPr marL="1828343" indent="0">
              <a:buNone/>
              <a:defRPr sz="3599">
                <a:solidFill>
                  <a:schemeClr val="tx1">
                    <a:tint val="75000"/>
                  </a:schemeClr>
                </a:solidFill>
              </a:defRPr>
            </a:lvl3pPr>
            <a:lvl4pPr marL="2742514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4pPr>
            <a:lvl5pPr marL="3656686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5pPr>
            <a:lvl6pPr marL="4570857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6pPr>
            <a:lvl7pPr marL="5485028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7pPr>
            <a:lvl8pPr marL="6399200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8pPr>
            <a:lvl9pPr marL="7313371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830967" y="5298057"/>
            <a:ext cx="1527178" cy="1436291"/>
          </a:xfrm>
        </p:spPr>
        <p:txBody>
          <a:bodyPr wrap="none"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9331" b="0" cap="none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527480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Janvier 2020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partie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212480" y="611677"/>
            <a:ext cx="646821" cy="492443"/>
          </a:xfrm>
        </p:spPr>
        <p:txBody>
          <a:bodyPr wrap="none"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3199" b="1" cap="none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11" name="Espace réservé pour une image 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302408" y="2345499"/>
            <a:ext cx="959750" cy="960000"/>
          </a:xfrm>
          <a:prstGeom prst="ellipse">
            <a:avLst/>
          </a:prstGeom>
          <a:solidFill>
            <a:schemeClr val="bg2"/>
          </a:solidFill>
        </p:spPr>
        <p:txBody>
          <a:bodyPr lIns="0" rIns="0" anchor="ctr">
            <a:noAutofit/>
          </a:bodyPr>
          <a:lstStyle>
            <a:lvl1pPr algn="ctr">
              <a:defRPr sz="1600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Flèche</a:t>
            </a:r>
          </a:p>
        </p:txBody>
      </p:sp>
    </p:spTree>
    <p:extLst>
      <p:ext uri="{BB962C8B-B14F-4D97-AF65-F5344CB8AC3E}">
        <p14:creationId xmlns:p14="http://schemas.microsoft.com/office/powerpoint/2010/main" val="1793363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8431" y="3536780"/>
            <a:ext cx="9597500" cy="8888056"/>
          </a:xfrm>
        </p:spPr>
        <p:txBody>
          <a:bodyPr/>
          <a:lstStyle>
            <a:lvl1pPr>
              <a:defRPr cap="all" baseline="0"/>
            </a:lvl1pPr>
            <a:lvl2pPr>
              <a:defRPr sz="2933" b="0" cap="none" baseline="0"/>
            </a:lvl2pPr>
            <a:lvl3pPr marL="479880" indent="-479880">
              <a:spcBef>
                <a:spcPts val="800"/>
              </a:spcBef>
              <a:buSzPct val="120000"/>
              <a:buFontTx/>
              <a:buBlip>
                <a:blip r:embed="rId2"/>
              </a:buBlip>
              <a:defRPr b="0">
                <a:solidFill>
                  <a:schemeClr val="tx1"/>
                </a:solidFill>
              </a:defRPr>
            </a:lvl3pPr>
            <a:lvl5pPr marL="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Janvier 2020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partie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212480" y="611677"/>
            <a:ext cx="646821" cy="492443"/>
          </a:xfrm>
        </p:spPr>
        <p:txBody>
          <a:bodyPr wrap="none"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3199" b="1" cap="none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9" name="Espace réservé du texte 9"/>
          <p:cNvSpPr>
            <a:spLocks noGrp="1"/>
          </p:cNvSpPr>
          <p:nvPr>
            <p:ph type="body" sz="quarter" idx="13" hasCustomPrompt="1"/>
          </p:nvPr>
        </p:nvSpPr>
        <p:spPr>
          <a:xfrm>
            <a:off x="1438432" y="2220918"/>
            <a:ext cx="1798617" cy="672522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wrap="none" lIns="36000" tIns="54000" rIns="36000" bIns="54000" anchor="ctr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buFontTx/>
              <a:buNone/>
              <a:defRPr sz="2399" b="1" cap="all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SURTITRE</a:t>
            </a:r>
          </a:p>
        </p:txBody>
      </p:sp>
      <p:sp>
        <p:nvSpPr>
          <p:cNvPr id="12" name="Espace réservé du contenu 2"/>
          <p:cNvSpPr>
            <a:spLocks noGrp="1"/>
          </p:cNvSpPr>
          <p:nvPr>
            <p:ph idx="14"/>
          </p:nvPr>
        </p:nvSpPr>
        <p:spPr>
          <a:xfrm>
            <a:off x="13052696" y="3536780"/>
            <a:ext cx="9597500" cy="8888056"/>
          </a:xfrm>
        </p:spPr>
        <p:txBody>
          <a:bodyPr/>
          <a:lstStyle>
            <a:lvl1pPr>
              <a:defRPr cap="all" baseline="0">
                <a:solidFill>
                  <a:schemeClr val="accent2"/>
                </a:solidFill>
              </a:defRPr>
            </a:lvl1pPr>
            <a:lvl2pPr>
              <a:defRPr sz="2933" b="0" cap="none" baseline="0"/>
            </a:lvl2pPr>
            <a:lvl3pPr marL="479880" indent="-479880">
              <a:spcBef>
                <a:spcPts val="800"/>
              </a:spcBef>
              <a:buSzPct val="12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3pPr>
            <a:lvl5pPr marL="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Espace réservé du texte 9"/>
          <p:cNvSpPr>
            <a:spLocks noGrp="1"/>
          </p:cNvSpPr>
          <p:nvPr>
            <p:ph type="body" sz="quarter" idx="15" hasCustomPrompt="1"/>
          </p:nvPr>
        </p:nvSpPr>
        <p:spPr>
          <a:xfrm>
            <a:off x="13052697" y="2220918"/>
            <a:ext cx="1798617" cy="67252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lIns="36000" tIns="54000" rIns="36000" bIns="54000" anchor="ctr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buFontTx/>
              <a:buNone/>
              <a:defRPr sz="2399" b="1" cap="all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SURTITRE</a:t>
            </a:r>
          </a:p>
        </p:txBody>
      </p:sp>
    </p:spTree>
    <p:extLst>
      <p:ext uri="{BB962C8B-B14F-4D97-AF65-F5344CB8AC3E}">
        <p14:creationId xmlns:p14="http://schemas.microsoft.com/office/powerpoint/2010/main" val="1765137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+ Encad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8431" y="2249489"/>
            <a:ext cx="9597500" cy="10175347"/>
          </a:xfrm>
        </p:spPr>
        <p:txBody>
          <a:bodyPr/>
          <a:lstStyle>
            <a:lvl1pPr>
              <a:defRPr cap="all" baseline="0"/>
            </a:lvl1pPr>
            <a:lvl2pPr>
              <a:defRPr sz="2933" b="0" cap="none" baseline="0"/>
            </a:lvl2pPr>
            <a:lvl3pPr marL="479880" indent="-479880">
              <a:spcBef>
                <a:spcPts val="800"/>
              </a:spcBef>
              <a:buSzPct val="120000"/>
              <a:buFontTx/>
              <a:buBlip>
                <a:blip r:embed="rId2"/>
              </a:buBlip>
              <a:defRPr b="0">
                <a:solidFill>
                  <a:schemeClr val="tx1"/>
                </a:solidFill>
              </a:defRPr>
            </a:lvl3pPr>
            <a:lvl5pPr marL="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Janvier 2020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partie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212480" y="611677"/>
            <a:ext cx="646821" cy="492443"/>
          </a:xfrm>
        </p:spPr>
        <p:txBody>
          <a:bodyPr wrap="none"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3199" b="1" cap="none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11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12188825" y="2441513"/>
            <a:ext cx="11708950" cy="1526412"/>
          </a:xfrm>
          <a:gradFill flip="none" rotWithShape="1">
            <a:gsLst>
              <a:gs pos="17000">
                <a:schemeClr val="accent5"/>
              </a:gs>
              <a:gs pos="100000">
                <a:schemeClr val="tx2"/>
              </a:gs>
            </a:gsLst>
            <a:lin ang="5400000" scaled="1"/>
            <a:tileRect/>
          </a:gradFill>
        </p:spPr>
        <p:txBody>
          <a:bodyPr lIns="648000" tIns="144000" rIns="72000" bIns="108000">
            <a:spAutoFit/>
          </a:bodyPr>
          <a:lstStyle>
            <a:lvl1pPr>
              <a:spcBef>
                <a:spcPts val="0"/>
              </a:spcBef>
              <a:spcAft>
                <a:spcPts val="3199"/>
              </a:spcAft>
              <a:buFontTx/>
              <a:buNone/>
              <a:defRPr sz="2933" b="1" cap="all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666" b="0" cap="none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666" b="0" cap="none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666" b="0" cap="none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666" b="0" cap="none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4" name="Espace réservé pour une image  5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2860799" y="2729680"/>
            <a:ext cx="671825" cy="672000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algn="ctr">
              <a:defRPr sz="1333" b="0" cap="none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fr-FR"/>
              <a:t>Flèche</a:t>
            </a:r>
          </a:p>
        </p:txBody>
      </p:sp>
    </p:spTree>
    <p:extLst>
      <p:ext uri="{BB962C8B-B14F-4D97-AF65-F5344CB8AC3E}">
        <p14:creationId xmlns:p14="http://schemas.microsoft.com/office/powerpoint/2010/main" val="2279354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77650" cy="1181946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6273" y="2878667"/>
            <a:ext cx="7930862" cy="793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581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77650" cy="1181946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6273" y="2878667"/>
            <a:ext cx="7930862" cy="793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050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77650" cy="1093893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1311467"/>
            <a:ext cx="2437765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830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311467"/>
            <a:ext cx="24377650" cy="50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4377650" cy="1093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85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ff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294533"/>
            <a:ext cx="24377650" cy="50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4377650" cy="1093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5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B3A9B630-4853-B54B-B5A0-604909D768E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526933" y="5152753"/>
            <a:ext cx="3317657" cy="331765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B3A9B630-4853-B54B-B5A0-604909D768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8068353" y="5152753"/>
            <a:ext cx="3317657" cy="331765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B3A9B630-4853-B54B-B5A0-604909D768E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91634" y="5152754"/>
            <a:ext cx="3317657" cy="331765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0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95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39E14346-A8D7-D044-A7A0-F23D5BC2B8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43457" y="4023360"/>
            <a:ext cx="11616016" cy="8381088"/>
          </a:xfrm>
          <a:solidFill>
            <a:schemeClr val="bg1">
              <a:lumMod val="95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37524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39E14346-A8D7-D044-A7A0-F23D5BC2B8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867134" y="2931498"/>
            <a:ext cx="4806860" cy="8534001"/>
          </a:xfrm>
          <a:solidFill>
            <a:schemeClr val="bg1">
              <a:lumMod val="95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90934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Janvier 2020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partie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212480" y="611677"/>
            <a:ext cx="646821" cy="492443"/>
          </a:xfrm>
        </p:spPr>
        <p:txBody>
          <a:bodyPr wrap="none"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3199" b="1" cap="none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11" name="Espace réservé pour une image 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302408" y="2345499"/>
            <a:ext cx="959750" cy="960000"/>
          </a:xfrm>
          <a:prstGeom prst="ellipse">
            <a:avLst/>
          </a:prstGeom>
          <a:solidFill>
            <a:schemeClr val="bg2"/>
          </a:solidFill>
        </p:spPr>
        <p:txBody>
          <a:bodyPr lIns="0" rIns="0" anchor="ctr">
            <a:noAutofit/>
          </a:bodyPr>
          <a:lstStyle>
            <a:lvl1pPr algn="ctr">
              <a:defRPr sz="1600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Flèche</a:t>
            </a:r>
          </a:p>
        </p:txBody>
      </p:sp>
    </p:spTree>
    <p:extLst>
      <p:ext uri="{BB962C8B-B14F-4D97-AF65-F5344CB8AC3E}">
        <p14:creationId xmlns:p14="http://schemas.microsoft.com/office/powerpoint/2010/main" val="150666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uverture illustr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052696" y="7491360"/>
            <a:ext cx="10891307" cy="1805621"/>
          </a:xfrm>
        </p:spPr>
        <p:txBody>
          <a:bodyPr anchor="b"/>
          <a:lstStyle>
            <a:lvl1pPr algn="l">
              <a:lnSpc>
                <a:spcPct val="100000"/>
              </a:lnSpc>
              <a:spcBef>
                <a:spcPts val="0"/>
              </a:spcBef>
              <a:defRPr sz="5865" cap="all" baseline="0">
                <a:solidFill>
                  <a:schemeClr val="accent5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052696" y="9327824"/>
            <a:ext cx="10891307" cy="180562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5865" b="0" cap="none" baseline="0">
                <a:solidFill>
                  <a:schemeClr val="tx1"/>
                </a:solidFill>
              </a:defRPr>
            </a:lvl1pPr>
            <a:lvl2pPr marL="914171" indent="0" algn="ctr">
              <a:buNone/>
              <a:defRPr sz="3999"/>
            </a:lvl2pPr>
            <a:lvl3pPr marL="1828343" indent="0" algn="ctr">
              <a:buNone/>
              <a:defRPr sz="3599"/>
            </a:lvl3pPr>
            <a:lvl4pPr marL="2742514" indent="0" algn="ctr">
              <a:buNone/>
              <a:defRPr sz="3199"/>
            </a:lvl4pPr>
            <a:lvl5pPr marL="3656686" indent="0" algn="ctr">
              <a:buNone/>
              <a:defRPr sz="3199"/>
            </a:lvl5pPr>
            <a:lvl6pPr marL="4570857" indent="0" algn="ctr">
              <a:buNone/>
              <a:defRPr sz="3199"/>
            </a:lvl6pPr>
            <a:lvl7pPr marL="5485028" indent="0" algn="ctr">
              <a:buNone/>
              <a:defRPr sz="3199"/>
            </a:lvl7pPr>
            <a:lvl8pPr marL="6399200" indent="0" algn="ctr">
              <a:buNone/>
              <a:defRPr sz="3199"/>
            </a:lvl8pPr>
            <a:lvl9pPr marL="7313371" indent="0" algn="ctr">
              <a:buNone/>
              <a:defRPr sz="3199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8185503" y="12911445"/>
            <a:ext cx="5758500" cy="410368"/>
          </a:xfrm>
        </p:spPr>
        <p:txBody>
          <a:bodyPr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2666" b="0" cap="none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DATE</a:t>
            </a:r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0" y="5988000"/>
            <a:ext cx="12188825" cy="7728000"/>
          </a:xfrm>
          <a:solidFill>
            <a:schemeClr val="bg2"/>
          </a:solidFill>
        </p:spPr>
        <p:txBody>
          <a:bodyPr anchor="ctr">
            <a:noAutofit/>
          </a:bodyPr>
          <a:lstStyle>
            <a:lvl1pPr algn="ctr">
              <a:defRPr sz="2666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41095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42445" y="5060251"/>
            <a:ext cx="14396250" cy="902811"/>
          </a:xfrm>
        </p:spPr>
        <p:txBody>
          <a:bodyPr anchor="b"/>
          <a:lstStyle>
            <a:lvl1pPr algn="l">
              <a:lnSpc>
                <a:spcPct val="100000"/>
              </a:lnSpc>
              <a:spcBef>
                <a:spcPts val="0"/>
              </a:spcBef>
              <a:defRPr sz="5865" cap="all" baseline="0">
                <a:solidFill>
                  <a:schemeClr val="accent5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42445" y="5993904"/>
            <a:ext cx="14396250" cy="180562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5865" b="0" cap="none" baseline="0">
                <a:solidFill>
                  <a:schemeClr val="tx1"/>
                </a:solidFill>
              </a:defRPr>
            </a:lvl1pPr>
            <a:lvl2pPr marL="914171" indent="0" algn="ctr">
              <a:buNone/>
              <a:defRPr sz="3999"/>
            </a:lvl2pPr>
            <a:lvl3pPr marL="1828343" indent="0" algn="ctr">
              <a:buNone/>
              <a:defRPr sz="3599"/>
            </a:lvl3pPr>
            <a:lvl4pPr marL="2742514" indent="0" algn="ctr">
              <a:buNone/>
              <a:defRPr sz="3199"/>
            </a:lvl4pPr>
            <a:lvl5pPr marL="3656686" indent="0" algn="ctr">
              <a:buNone/>
              <a:defRPr sz="3199"/>
            </a:lvl5pPr>
            <a:lvl6pPr marL="4570857" indent="0" algn="ctr">
              <a:buNone/>
              <a:defRPr sz="3199"/>
            </a:lvl6pPr>
            <a:lvl7pPr marL="5485028" indent="0" algn="ctr">
              <a:buNone/>
              <a:defRPr sz="3199"/>
            </a:lvl7pPr>
            <a:lvl8pPr marL="6399200" indent="0" algn="ctr">
              <a:buNone/>
              <a:defRPr sz="3199"/>
            </a:lvl8pPr>
            <a:lvl9pPr marL="7313371" indent="0" algn="ctr">
              <a:buNone/>
              <a:defRPr sz="3199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8185503" y="12911445"/>
            <a:ext cx="5758500" cy="410368"/>
          </a:xfrm>
        </p:spPr>
        <p:txBody>
          <a:bodyPr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2666" b="0" cap="none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09256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 illustr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052696" y="7491360"/>
            <a:ext cx="10891307" cy="1805621"/>
          </a:xfrm>
        </p:spPr>
        <p:txBody>
          <a:bodyPr anchor="b"/>
          <a:lstStyle>
            <a:lvl1pPr algn="l">
              <a:lnSpc>
                <a:spcPct val="100000"/>
              </a:lnSpc>
              <a:spcBef>
                <a:spcPts val="0"/>
              </a:spcBef>
              <a:defRPr sz="5865" cap="all" baseline="0">
                <a:solidFill>
                  <a:schemeClr val="accent5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052696" y="9327824"/>
            <a:ext cx="10891307" cy="180562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5865" b="0" cap="none" baseline="0">
                <a:solidFill>
                  <a:schemeClr val="tx1"/>
                </a:solidFill>
              </a:defRPr>
            </a:lvl1pPr>
            <a:lvl2pPr marL="914171" indent="0" algn="ctr">
              <a:buNone/>
              <a:defRPr sz="3999"/>
            </a:lvl2pPr>
            <a:lvl3pPr marL="1828343" indent="0" algn="ctr">
              <a:buNone/>
              <a:defRPr sz="3599"/>
            </a:lvl3pPr>
            <a:lvl4pPr marL="2742514" indent="0" algn="ctr">
              <a:buNone/>
              <a:defRPr sz="3199"/>
            </a:lvl4pPr>
            <a:lvl5pPr marL="3656686" indent="0" algn="ctr">
              <a:buNone/>
              <a:defRPr sz="3199"/>
            </a:lvl5pPr>
            <a:lvl6pPr marL="4570857" indent="0" algn="ctr">
              <a:buNone/>
              <a:defRPr sz="3199"/>
            </a:lvl6pPr>
            <a:lvl7pPr marL="5485028" indent="0" algn="ctr">
              <a:buNone/>
              <a:defRPr sz="3199"/>
            </a:lvl7pPr>
            <a:lvl8pPr marL="6399200" indent="0" algn="ctr">
              <a:buNone/>
              <a:defRPr sz="3199"/>
            </a:lvl8pPr>
            <a:lvl9pPr marL="7313371" indent="0" algn="ctr">
              <a:buNone/>
              <a:defRPr sz="3199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8185503" y="12911445"/>
            <a:ext cx="5758500" cy="410368"/>
          </a:xfrm>
        </p:spPr>
        <p:txBody>
          <a:bodyPr anchor="ctr"/>
          <a:lstStyle>
            <a:lvl1pPr algn="r">
              <a:spcBef>
                <a:spcPts val="0"/>
              </a:spcBef>
              <a:spcAft>
                <a:spcPts val="0"/>
              </a:spcAft>
              <a:buFontTx/>
              <a:buNone/>
              <a:defRPr sz="2666" b="0" cap="none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933" b="0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DATE</a:t>
            </a:r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0" y="5988000"/>
            <a:ext cx="12188825" cy="7728000"/>
          </a:xfrm>
          <a:solidFill>
            <a:schemeClr val="bg2"/>
          </a:solidFill>
        </p:spPr>
        <p:txBody>
          <a:bodyPr anchor="ctr">
            <a:noAutofit/>
          </a:bodyPr>
          <a:lstStyle>
            <a:lvl1pPr algn="ctr">
              <a:defRPr sz="2666" b="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43233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‹N°›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10EC9C-7AA6-034B-8A74-39E46AF9908C}"/>
              </a:ext>
            </a:extLst>
          </p:cNvPr>
          <p:cNvSpPr txBox="1"/>
          <p:nvPr userDrawn="1"/>
        </p:nvSpPr>
        <p:spPr>
          <a:xfrm>
            <a:off x="23660100" y="610541"/>
            <a:ext cx="827716" cy="492406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2000" b="0" i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 charset="0"/>
              </a:rPr>
              <a:pPr algn="ctr"/>
              <a:t>‹N°›</a:t>
            </a:fld>
            <a:r>
              <a:rPr lang="id-ID" sz="2000" b="1" i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3105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4" r:id="rId6"/>
    <p:sldLayoutId id="2147483996" r:id="rId7"/>
  </p:sldLayoutIdLst>
  <p:hf hdr="0" ftr="0" dt="0"/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5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77650" cy="173939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37440"/>
            <a:ext cx="24377650" cy="117856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41292" y="2537522"/>
            <a:ext cx="18908440" cy="664797"/>
          </a:xfrm>
          <a:prstGeom prst="rect">
            <a:avLst/>
          </a:prstGeom>
        </p:spPr>
        <p:txBody>
          <a:bodyPr vert="horz" wrap="square" lIns="36000" tIns="0" rIns="36000" bIns="0" rtlCol="0" anchor="t">
            <a:sp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41292" y="4590131"/>
            <a:ext cx="18908440" cy="7834704"/>
          </a:xfrm>
          <a:prstGeom prst="rect">
            <a:avLst/>
          </a:prstGeom>
        </p:spPr>
        <p:txBody>
          <a:bodyPr vert="horz" wrap="square" lIns="36000" tIns="0" rIns="36000" bIns="0" rtlCol="0">
            <a:no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9676027" y="715300"/>
            <a:ext cx="2879250" cy="328296"/>
          </a:xfrm>
          <a:prstGeom prst="rect">
            <a:avLst/>
          </a:prstGeom>
        </p:spPr>
        <p:txBody>
          <a:bodyPr vert="horz" wrap="square" lIns="36000" tIns="0" rIns="36000" bIns="0" rtlCol="0" anchor="ctr">
            <a:spAutoFit/>
          </a:bodyPr>
          <a:lstStyle>
            <a:lvl1pPr algn="r">
              <a:defRPr sz="2133">
                <a:solidFill>
                  <a:schemeClr val="tx1"/>
                </a:solidFill>
              </a:defRPr>
            </a:lvl1pPr>
          </a:lstStyle>
          <a:p>
            <a:r>
              <a:rPr lang="fr-FR" err="1"/>
              <a:t>mmmm</a:t>
            </a:r>
            <a:r>
              <a:rPr lang="fr-FR"/>
              <a:t> </a:t>
            </a:r>
            <a:r>
              <a:rPr lang="fr-FR" err="1"/>
              <a:t>aaaa</a:t>
            </a:r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3"/>
          </p:nvPr>
        </p:nvSpPr>
        <p:spPr>
          <a:xfrm>
            <a:off x="2206316" y="715300"/>
            <a:ext cx="11517000" cy="328296"/>
          </a:xfrm>
          <a:prstGeom prst="rect">
            <a:avLst/>
          </a:prstGeom>
        </p:spPr>
        <p:txBody>
          <a:bodyPr vert="horz" lIns="36000" tIns="0" rIns="36000" bIns="0" rtlCol="0" anchor="ctr">
            <a:spAutoFit/>
          </a:bodyPr>
          <a:lstStyle>
            <a:lvl1pPr algn="l">
              <a:defRPr sz="2133">
                <a:solidFill>
                  <a:schemeClr val="tx1"/>
                </a:solidFill>
              </a:defRPr>
            </a:lvl1pPr>
          </a:lstStyle>
          <a:p>
            <a:r>
              <a:rPr lang="fr-FR"/>
              <a:t>Titre de la partie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22938867" y="12884921"/>
            <a:ext cx="865482" cy="451342"/>
          </a:xfrm>
          <a:prstGeom prst="rect">
            <a:avLst/>
          </a:prstGeom>
          <a:noFill/>
        </p:spPr>
        <p:txBody>
          <a:bodyPr wrap="none" lIns="95975" tIns="0" rIns="95975" bIns="0" rtlCol="0" anchor="ctr">
            <a:spAutoFit/>
          </a:bodyPr>
          <a:lstStyle/>
          <a:p>
            <a:pPr algn="ctr"/>
            <a:fld id="{088D082D-DB64-4A7F-91B8-EF0F03D63B01}" type="slidenum">
              <a:rPr lang="fr-FR" sz="2933" smtClean="0">
                <a:solidFill>
                  <a:schemeClr val="bg1"/>
                </a:solidFill>
              </a:rPr>
              <a:pPr algn="ctr"/>
              <a:t>‹N°›</a:t>
            </a:fld>
            <a:endParaRPr lang="fr-FR" sz="2933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13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7" r:id="rId11"/>
    <p:sldLayoutId id="2147484069" r:id="rId12"/>
    <p:sldLayoutId id="2147484070" r:id="rId13"/>
  </p:sldLayoutIdLst>
  <p:hf sldNum="0" hdr="0"/>
  <p:txStyles>
    <p:titleStyle>
      <a:lvl1pPr marL="0" indent="0" algn="l" defTabSz="1828343" rtl="0" eaLnBrk="1" latinLnBrk="0" hangingPunct="1">
        <a:lnSpc>
          <a:spcPct val="90000"/>
        </a:lnSpc>
        <a:spcBef>
          <a:spcPct val="0"/>
        </a:spcBef>
        <a:buSzPct val="160000"/>
        <a:buFontTx/>
        <a:buNone/>
        <a:defRPr sz="4799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343" rtl="0" eaLnBrk="1" latinLnBrk="0" hangingPunct="1">
        <a:lnSpc>
          <a:spcPct val="100000"/>
        </a:lnSpc>
        <a:spcBef>
          <a:spcPts val="0"/>
        </a:spcBef>
        <a:buFontTx/>
        <a:buNone/>
        <a:defRPr sz="3999" b="1" kern="1200" cap="all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828343" rtl="0" eaLnBrk="1" latinLnBrk="0" hangingPunct="1">
        <a:lnSpc>
          <a:spcPct val="100000"/>
        </a:lnSpc>
        <a:spcBef>
          <a:spcPts val="3199"/>
        </a:spcBef>
        <a:buFontTx/>
        <a:buNone/>
        <a:defRPr sz="3199" b="1" kern="1200" cap="all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1828343" rtl="0" eaLnBrk="1" latinLnBrk="0" hangingPunct="1">
        <a:lnSpc>
          <a:spcPct val="100000"/>
        </a:lnSpc>
        <a:spcBef>
          <a:spcPts val="1600"/>
        </a:spcBef>
        <a:spcAft>
          <a:spcPts val="800"/>
        </a:spcAft>
        <a:buFontTx/>
        <a:buNone/>
        <a:defRPr sz="2933" b="1" kern="1200" cap="none" baseline="0">
          <a:solidFill>
            <a:schemeClr val="accent2"/>
          </a:solidFill>
          <a:latin typeface="+mn-lt"/>
          <a:ea typeface="+mn-ea"/>
          <a:cs typeface="+mn-cs"/>
        </a:defRPr>
      </a:lvl3pPr>
      <a:lvl4pPr marL="0" indent="0" algn="l" defTabSz="1828343" rtl="0" eaLnBrk="1" latinLnBrk="0" hangingPunct="1">
        <a:lnSpc>
          <a:spcPct val="100000"/>
        </a:lnSpc>
        <a:spcBef>
          <a:spcPts val="0"/>
        </a:spcBef>
        <a:buFontTx/>
        <a:buNone/>
        <a:defRPr sz="2933" kern="1200">
          <a:solidFill>
            <a:schemeClr val="tx1"/>
          </a:solidFill>
          <a:latin typeface="+mn-lt"/>
          <a:ea typeface="+mn-ea"/>
          <a:cs typeface="+mn-cs"/>
        </a:defRPr>
      </a:lvl4pPr>
      <a:lvl5pPr marL="479880" indent="-479880" algn="l" defTabSz="1828343" rtl="0" eaLnBrk="1" latinLnBrk="0" hangingPunct="1">
        <a:lnSpc>
          <a:spcPct val="100000"/>
        </a:lnSpc>
        <a:spcBef>
          <a:spcPts val="800"/>
        </a:spcBef>
        <a:buClr>
          <a:schemeClr val="accent2"/>
        </a:buClr>
        <a:buFont typeface="Wingdings 2" panose="05020102010507070707" pitchFamily="18" charset="2"/>
        <a:buChar char=""/>
        <a:defRPr sz="2933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1">
          <p15:clr>
            <a:srgbClr val="F26B43"/>
          </p15:clr>
        </p15:guide>
        <p15:guide id="2" orient="horz" pos="1076">
          <p15:clr>
            <a:srgbClr val="F26B43"/>
          </p15:clr>
        </p15:guide>
        <p15:guide id="3" pos="5352">
          <p15:clr>
            <a:srgbClr val="F26B43"/>
          </p15:clr>
        </p15:guide>
        <p15:guide id="4" pos="884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77650" cy="173939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37440"/>
            <a:ext cx="24377650" cy="117856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41292" y="2537522"/>
            <a:ext cx="18908440" cy="664797"/>
          </a:xfrm>
          <a:prstGeom prst="rect">
            <a:avLst/>
          </a:prstGeom>
        </p:spPr>
        <p:txBody>
          <a:bodyPr vert="horz" wrap="square" lIns="36000" tIns="0" rIns="36000" bIns="0" rtlCol="0" anchor="t">
            <a:sp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41292" y="4590131"/>
            <a:ext cx="18908440" cy="7834704"/>
          </a:xfrm>
          <a:prstGeom prst="rect">
            <a:avLst/>
          </a:prstGeom>
        </p:spPr>
        <p:txBody>
          <a:bodyPr vert="horz" wrap="square" lIns="36000" tIns="0" rIns="36000" bIns="0" rtlCol="0">
            <a:no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9676027" y="715300"/>
            <a:ext cx="2879250" cy="328296"/>
          </a:xfrm>
          <a:prstGeom prst="rect">
            <a:avLst/>
          </a:prstGeom>
        </p:spPr>
        <p:txBody>
          <a:bodyPr vert="horz" wrap="square" lIns="36000" tIns="0" rIns="36000" bIns="0" rtlCol="0" anchor="ctr">
            <a:spAutoFit/>
          </a:bodyPr>
          <a:lstStyle>
            <a:lvl1pPr algn="r">
              <a:defRPr sz="2133">
                <a:solidFill>
                  <a:schemeClr val="tx1"/>
                </a:solidFill>
              </a:defRPr>
            </a:lvl1pPr>
          </a:lstStyle>
          <a:p>
            <a:r>
              <a:rPr lang="fr-FR"/>
              <a:t>Janvier 2020</a:t>
            </a: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3"/>
          </p:nvPr>
        </p:nvSpPr>
        <p:spPr>
          <a:xfrm>
            <a:off x="2206316" y="715300"/>
            <a:ext cx="11517000" cy="328296"/>
          </a:xfrm>
          <a:prstGeom prst="rect">
            <a:avLst/>
          </a:prstGeom>
        </p:spPr>
        <p:txBody>
          <a:bodyPr vert="horz" lIns="36000" tIns="0" rIns="36000" bIns="0" rtlCol="0" anchor="ctr">
            <a:spAutoFit/>
          </a:bodyPr>
          <a:lstStyle>
            <a:lvl1pPr algn="l">
              <a:defRPr sz="2133">
                <a:solidFill>
                  <a:schemeClr val="tx1"/>
                </a:solidFill>
              </a:defRPr>
            </a:lvl1pPr>
          </a:lstStyle>
          <a:p>
            <a:r>
              <a:rPr lang="fr-FR"/>
              <a:t>Titre de la partie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22938867" y="12884921"/>
            <a:ext cx="865482" cy="451342"/>
          </a:xfrm>
          <a:prstGeom prst="rect">
            <a:avLst/>
          </a:prstGeom>
          <a:noFill/>
        </p:spPr>
        <p:txBody>
          <a:bodyPr wrap="none" lIns="95975" tIns="0" rIns="95975" bIns="0" rtlCol="0" anchor="ctr">
            <a:spAutoFit/>
          </a:bodyPr>
          <a:lstStyle/>
          <a:p>
            <a:pPr algn="ctr"/>
            <a:fld id="{088D082D-DB64-4A7F-91B8-EF0F03D63B01}" type="slidenum">
              <a:rPr lang="fr-FR" sz="2933" smtClean="0">
                <a:solidFill>
                  <a:schemeClr val="bg1"/>
                </a:solidFill>
              </a:rPr>
              <a:pPr algn="ctr"/>
              <a:t>‹N°›</a:t>
            </a:fld>
            <a:endParaRPr lang="fr-FR" sz="2933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056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4073" r:id="rId2"/>
    <p:sldLayoutId id="2147484074" r:id="rId3"/>
    <p:sldLayoutId id="2147484075" r:id="rId4"/>
  </p:sldLayoutIdLst>
  <p:hf sldNum="0" hdr="0"/>
  <p:txStyles>
    <p:titleStyle>
      <a:lvl1pPr marL="0" indent="0" algn="l" defTabSz="1828343" rtl="0" eaLnBrk="1" latinLnBrk="0" hangingPunct="1">
        <a:lnSpc>
          <a:spcPct val="90000"/>
        </a:lnSpc>
        <a:spcBef>
          <a:spcPct val="0"/>
        </a:spcBef>
        <a:buSzPct val="160000"/>
        <a:buFontTx/>
        <a:buNone/>
        <a:defRPr sz="4799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343" rtl="0" eaLnBrk="1" latinLnBrk="0" hangingPunct="1">
        <a:lnSpc>
          <a:spcPct val="100000"/>
        </a:lnSpc>
        <a:spcBef>
          <a:spcPts val="0"/>
        </a:spcBef>
        <a:buFontTx/>
        <a:buNone/>
        <a:defRPr sz="3999" b="1" kern="1200" cap="all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828343" rtl="0" eaLnBrk="1" latinLnBrk="0" hangingPunct="1">
        <a:lnSpc>
          <a:spcPct val="100000"/>
        </a:lnSpc>
        <a:spcBef>
          <a:spcPts val="3199"/>
        </a:spcBef>
        <a:buFontTx/>
        <a:buNone/>
        <a:defRPr sz="3199" b="1" kern="1200" cap="all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1828343" rtl="0" eaLnBrk="1" latinLnBrk="0" hangingPunct="1">
        <a:lnSpc>
          <a:spcPct val="100000"/>
        </a:lnSpc>
        <a:spcBef>
          <a:spcPts val="1600"/>
        </a:spcBef>
        <a:spcAft>
          <a:spcPts val="800"/>
        </a:spcAft>
        <a:buFontTx/>
        <a:buNone/>
        <a:defRPr sz="2933" b="1" kern="1200" cap="none" baseline="0">
          <a:solidFill>
            <a:schemeClr val="accent2"/>
          </a:solidFill>
          <a:latin typeface="+mn-lt"/>
          <a:ea typeface="+mn-ea"/>
          <a:cs typeface="+mn-cs"/>
        </a:defRPr>
      </a:lvl3pPr>
      <a:lvl4pPr marL="0" indent="0" algn="l" defTabSz="1828343" rtl="0" eaLnBrk="1" latinLnBrk="0" hangingPunct="1">
        <a:lnSpc>
          <a:spcPct val="100000"/>
        </a:lnSpc>
        <a:spcBef>
          <a:spcPts val="0"/>
        </a:spcBef>
        <a:buFontTx/>
        <a:buNone/>
        <a:defRPr sz="2933" kern="1200">
          <a:solidFill>
            <a:schemeClr val="tx1"/>
          </a:solidFill>
          <a:latin typeface="+mn-lt"/>
          <a:ea typeface="+mn-ea"/>
          <a:cs typeface="+mn-cs"/>
        </a:defRPr>
      </a:lvl4pPr>
      <a:lvl5pPr marL="479880" indent="-479880" algn="l" defTabSz="1828343" rtl="0" eaLnBrk="1" latinLnBrk="0" hangingPunct="1">
        <a:lnSpc>
          <a:spcPct val="100000"/>
        </a:lnSpc>
        <a:spcBef>
          <a:spcPts val="800"/>
        </a:spcBef>
        <a:buClr>
          <a:schemeClr val="accent2"/>
        </a:buClr>
        <a:buFont typeface="Wingdings 2" panose="05020102010507070707" pitchFamily="18" charset="2"/>
        <a:buChar char=""/>
        <a:defRPr sz="2933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1">
          <p15:clr>
            <a:srgbClr val="F26B43"/>
          </p15:clr>
        </p15:guide>
        <p15:guide id="2" orient="horz" pos="1076">
          <p15:clr>
            <a:srgbClr val="F26B43"/>
          </p15:clr>
        </p15:guide>
        <p15:guide id="3" pos="5352">
          <p15:clr>
            <a:srgbClr val="F26B43"/>
          </p15:clr>
        </p15:guide>
        <p15:guide id="4" pos="884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218883" y="914403"/>
            <a:ext cx="21939885" cy="22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8883" y="3200403"/>
            <a:ext cx="21939885" cy="9051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218883" y="12712701"/>
            <a:ext cx="5688118" cy="730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11589-1975-4A4B-B51C-4C8EA2ECC708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8329031" y="12712701"/>
            <a:ext cx="7719589" cy="730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7470649" y="12712701"/>
            <a:ext cx="5688118" cy="730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E67C9-1BAC-044B-9A30-4365F20A6D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021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</p:sldLayoutIdLst>
  <p:txStyles>
    <p:titleStyle>
      <a:lvl1pPr algn="ctr" defTabSz="1218895" rtl="0" eaLnBrk="1" latinLnBrk="0" hangingPunct="1">
        <a:spcBef>
          <a:spcPct val="0"/>
        </a:spcBef>
        <a:buNone/>
        <a:defRPr sz="117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171" indent="-914171" algn="l" defTabSz="1218895" rtl="0" eaLnBrk="1" latinLnBrk="0" hangingPunct="1">
        <a:spcBef>
          <a:spcPct val="20000"/>
        </a:spcBef>
        <a:buFont typeface="Arial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1pPr>
      <a:lvl2pPr marL="1980705" indent="-761810" algn="l" defTabSz="1218895" rtl="0" eaLnBrk="1" latinLnBrk="0" hangingPunct="1">
        <a:spcBef>
          <a:spcPct val="20000"/>
        </a:spcBef>
        <a:buFont typeface="Arial"/>
        <a:buChar char="–"/>
        <a:defRPr sz="7465" kern="1200">
          <a:solidFill>
            <a:schemeClr val="tx1"/>
          </a:solidFill>
          <a:latin typeface="+mn-lt"/>
          <a:ea typeface="+mn-ea"/>
          <a:cs typeface="+mn-cs"/>
        </a:defRPr>
      </a:lvl2pPr>
      <a:lvl3pPr marL="3047238" indent="-609448" algn="l" defTabSz="1218895" rtl="0" eaLnBrk="1" latinLnBrk="0" hangingPunct="1">
        <a:spcBef>
          <a:spcPct val="20000"/>
        </a:spcBef>
        <a:buFont typeface="Arial"/>
        <a:buChar char="•"/>
        <a:defRPr sz="6398" kern="1200">
          <a:solidFill>
            <a:schemeClr val="tx1"/>
          </a:solidFill>
          <a:latin typeface="+mn-lt"/>
          <a:ea typeface="+mn-ea"/>
          <a:cs typeface="+mn-cs"/>
        </a:defRPr>
      </a:lvl3pPr>
      <a:lvl4pPr marL="4266133" indent="-609448" algn="l" defTabSz="1218895" rtl="0" eaLnBrk="1" latinLnBrk="0" hangingPunct="1">
        <a:spcBef>
          <a:spcPct val="20000"/>
        </a:spcBef>
        <a:buFont typeface="Arial"/>
        <a:buChar char="–"/>
        <a:defRPr sz="5332" kern="1200">
          <a:solidFill>
            <a:schemeClr val="tx1"/>
          </a:solidFill>
          <a:latin typeface="+mn-lt"/>
          <a:ea typeface="+mn-ea"/>
          <a:cs typeface="+mn-cs"/>
        </a:defRPr>
      </a:lvl4pPr>
      <a:lvl5pPr marL="5485028" indent="-609448" algn="l" defTabSz="1218895" rtl="0" eaLnBrk="1" latinLnBrk="0" hangingPunct="1">
        <a:spcBef>
          <a:spcPct val="20000"/>
        </a:spcBef>
        <a:buFont typeface="Arial"/>
        <a:buChar char="»"/>
        <a:defRPr sz="5332" kern="1200">
          <a:solidFill>
            <a:schemeClr val="tx1"/>
          </a:solidFill>
          <a:latin typeface="+mn-lt"/>
          <a:ea typeface="+mn-ea"/>
          <a:cs typeface="+mn-cs"/>
        </a:defRPr>
      </a:lvl5pPr>
      <a:lvl6pPr marL="6703924" indent="-609448" algn="l" defTabSz="1218895" rtl="0" eaLnBrk="1" latinLnBrk="0" hangingPunct="1">
        <a:spcBef>
          <a:spcPct val="20000"/>
        </a:spcBef>
        <a:buFont typeface="Arial"/>
        <a:buChar char="•"/>
        <a:defRPr sz="5332" kern="1200">
          <a:solidFill>
            <a:schemeClr val="tx1"/>
          </a:solidFill>
          <a:latin typeface="+mn-lt"/>
          <a:ea typeface="+mn-ea"/>
          <a:cs typeface="+mn-cs"/>
        </a:defRPr>
      </a:lvl6pPr>
      <a:lvl7pPr marL="7922819" indent="-609448" algn="l" defTabSz="1218895" rtl="0" eaLnBrk="1" latinLnBrk="0" hangingPunct="1">
        <a:spcBef>
          <a:spcPct val="20000"/>
        </a:spcBef>
        <a:buFont typeface="Arial"/>
        <a:buChar char="•"/>
        <a:defRPr sz="5332" kern="1200">
          <a:solidFill>
            <a:schemeClr val="tx1"/>
          </a:solidFill>
          <a:latin typeface="+mn-lt"/>
          <a:ea typeface="+mn-ea"/>
          <a:cs typeface="+mn-cs"/>
        </a:defRPr>
      </a:lvl7pPr>
      <a:lvl8pPr marL="9141714" indent="-609448" algn="l" defTabSz="1218895" rtl="0" eaLnBrk="1" latinLnBrk="0" hangingPunct="1">
        <a:spcBef>
          <a:spcPct val="20000"/>
        </a:spcBef>
        <a:buFont typeface="Arial"/>
        <a:buChar char="•"/>
        <a:defRPr sz="5332" kern="1200">
          <a:solidFill>
            <a:schemeClr val="tx1"/>
          </a:solidFill>
          <a:latin typeface="+mn-lt"/>
          <a:ea typeface="+mn-ea"/>
          <a:cs typeface="+mn-cs"/>
        </a:defRPr>
      </a:lvl8pPr>
      <a:lvl9pPr marL="10360609" indent="-609448" algn="l" defTabSz="1218895" rtl="0" eaLnBrk="1" latinLnBrk="0" hangingPunct="1">
        <a:spcBef>
          <a:spcPct val="20000"/>
        </a:spcBef>
        <a:buFont typeface="Arial"/>
        <a:buChar char="•"/>
        <a:defRPr sz="53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8895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1pPr>
      <a:lvl2pPr marL="1218895" algn="l" defTabSz="1218895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437790" algn="l" defTabSz="1218895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3pPr>
      <a:lvl4pPr marL="3656686" algn="l" defTabSz="1218895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4pPr>
      <a:lvl5pPr marL="4875581" algn="l" defTabSz="1218895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5pPr>
      <a:lvl6pPr marL="6094476" algn="l" defTabSz="1218895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6pPr>
      <a:lvl7pPr marL="7313371" algn="l" defTabSz="1218895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7pPr>
      <a:lvl8pPr marL="8532266" algn="l" defTabSz="1218895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8pPr>
      <a:lvl9pPr marL="9751162" algn="l" defTabSz="1218895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s://espace-competences.constructys.fr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6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geo-formation.constructys.fr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4.png"/><Relationship Id="rId4" Type="http://schemas.openxmlformats.org/officeDocument/2006/relationships/image" Target="../media/image5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kweez.constructys.fr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metiers-btp.fr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2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observatoire-negoce-materiauxdeconstruction.fr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5.pn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1.jpe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5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5" Type="http://schemas.openxmlformats.org/officeDocument/2006/relationships/image" Target="../media/image67.png"/><Relationship Id="rId10" Type="http://schemas.openxmlformats.org/officeDocument/2006/relationships/image" Target="../media/image76.png"/><Relationship Id="rId4" Type="http://schemas.openxmlformats.org/officeDocument/2006/relationships/image" Target="../media/image66.png"/><Relationship Id="rId9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youtube.com/channel/UCSkzuovqjHNqkQNohpcZ9yw" TargetMode="Externa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34.png"/><Relationship Id="rId3" Type="http://schemas.openxmlformats.org/officeDocument/2006/relationships/video" Target="https://www.youtube.com/embed/qvYtaGk-NOA?start=12&amp;feature=oembed" TargetMode="External"/><Relationship Id="rId7" Type="http://schemas.openxmlformats.org/officeDocument/2006/relationships/image" Target="../media/image78.png"/><Relationship Id="rId12" Type="http://schemas.openxmlformats.org/officeDocument/2006/relationships/hyperlink" Target="https://www.youtube.com/channel/UCSkzuovqjHNqkQNohpcZ9yw?app=desktop" TargetMode="External"/><Relationship Id="rId2" Type="http://schemas.openxmlformats.org/officeDocument/2006/relationships/video" Target="https://www.youtube.com/embed/HO4HH7teM2U?feature=oembed" TargetMode="External"/><Relationship Id="rId1" Type="http://schemas.openxmlformats.org/officeDocument/2006/relationships/video" Target="https://www.youtube.com/embed/gegEqBot3So?feature=oembed" TargetMode="External"/><Relationship Id="rId6" Type="http://schemas.openxmlformats.org/officeDocument/2006/relationships/image" Target="../media/image77.png"/><Relationship Id="rId11" Type="http://schemas.openxmlformats.org/officeDocument/2006/relationships/image" Target="../media/image82.jpe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81.jpe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www.constructys.fr/conseil-et-accompagnement/loffre-de-services-constructys/" TargetMode="Externa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5.emf"/><Relationship Id="rId18" Type="http://schemas.openxmlformats.org/officeDocument/2006/relationships/image" Target="../media/image3.jpeg"/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12" Type="http://schemas.openxmlformats.org/officeDocument/2006/relationships/image" Target="../media/image44.emf"/><Relationship Id="rId17" Type="http://schemas.openxmlformats.org/officeDocument/2006/relationships/image" Target="../media/image49.emf"/><Relationship Id="rId2" Type="http://schemas.openxmlformats.org/officeDocument/2006/relationships/image" Target="../media/image35.emf"/><Relationship Id="rId16" Type="http://schemas.openxmlformats.org/officeDocument/2006/relationships/image" Target="../media/image48.emf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9.emf"/><Relationship Id="rId11" Type="http://schemas.openxmlformats.org/officeDocument/2006/relationships/hyperlink" Target="https://formation.services.constructys.fr/sinformer-sur-les-dispositifs-en-alternance" TargetMode="External"/><Relationship Id="rId5" Type="http://schemas.openxmlformats.org/officeDocument/2006/relationships/image" Target="../media/image38.emf"/><Relationship Id="rId15" Type="http://schemas.openxmlformats.org/officeDocument/2006/relationships/image" Target="../media/image47.emf"/><Relationship Id="rId10" Type="http://schemas.openxmlformats.org/officeDocument/2006/relationships/image" Target="../media/image43.emf"/><Relationship Id="rId19" Type="http://schemas.openxmlformats.org/officeDocument/2006/relationships/image" Target="../media/image50.png"/><Relationship Id="rId4" Type="http://schemas.openxmlformats.org/officeDocument/2006/relationships/image" Target="../media/image37.emf"/><Relationship Id="rId9" Type="http://schemas.openxmlformats.org/officeDocument/2006/relationships/image" Target="../media/image42.emf"/><Relationship Id="rId14" Type="http://schemas.openxmlformats.org/officeDocument/2006/relationships/image" Target="../media/image4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4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espace-tutoral.constructys.fr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18296167" y="12879841"/>
            <a:ext cx="5758500" cy="410368"/>
          </a:xfrm>
        </p:spPr>
        <p:txBody>
          <a:bodyPr>
            <a:noAutofit/>
          </a:bodyPr>
          <a:lstStyle/>
          <a:p>
            <a:r>
              <a:rPr lang="fr-FR" sz="2650" b="1">
                <a:solidFill>
                  <a:srgbClr val="D0491A"/>
                </a:solidFill>
                <a:cs typeface="Calibri"/>
              </a:rPr>
              <a:t>Janvier 2023</a:t>
            </a:r>
            <a:endParaRPr lang="fr-FR" sz="2650" b="1" dirty="0">
              <a:solidFill>
                <a:srgbClr val="D0491A"/>
              </a:solidFill>
              <a:cs typeface="Calibri"/>
            </a:endParaRPr>
          </a:p>
        </p:txBody>
      </p:sp>
      <p:pic>
        <p:nvPicPr>
          <p:cNvPr id="5" name="Espace réservé pour une image 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" r="55"/>
          <a:stretch>
            <a:fillRect/>
          </a:stretch>
        </p:blipFill>
        <p:spPr/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817FC8C-7ADB-4953-B824-F2BC7DF878F1}"/>
              </a:ext>
            </a:extLst>
          </p:cNvPr>
          <p:cNvSpPr txBox="1"/>
          <p:nvPr/>
        </p:nvSpPr>
        <p:spPr>
          <a:xfrm>
            <a:off x="12934567" y="8550240"/>
            <a:ext cx="11120100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5400" b="1" dirty="0">
                <a:solidFill>
                  <a:schemeClr val="tx2"/>
                </a:solidFill>
                <a:latin typeface="Arial"/>
                <a:cs typeface="Arial"/>
              </a:rPr>
              <a:t>Offre de services de Constructys</a:t>
            </a:r>
          </a:p>
          <a:p>
            <a:r>
              <a:rPr lang="fr-FR" sz="5400" dirty="0">
                <a:solidFill>
                  <a:srgbClr val="D3511F"/>
                </a:solidFill>
                <a:latin typeface="Arial"/>
                <a:cs typeface="Arial"/>
              </a:rPr>
              <a:t>Support pour les consultants</a:t>
            </a:r>
          </a:p>
        </p:txBody>
      </p:sp>
    </p:spTree>
    <p:extLst>
      <p:ext uri="{BB962C8B-B14F-4D97-AF65-F5344CB8AC3E}">
        <p14:creationId xmlns:p14="http://schemas.microsoft.com/office/powerpoint/2010/main" val="2579860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613"/>
          <p:cNvSpPr/>
          <p:nvPr/>
        </p:nvSpPr>
        <p:spPr>
          <a:xfrm>
            <a:off x="1999317" y="4561306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5245" y="4535193"/>
            <a:ext cx="7367709" cy="482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99" b="1" dirty="0">
                <a:latin typeface="+mj-lt"/>
                <a:ea typeface="Titillium" charset="0"/>
                <a:cs typeface="Titillium" charset="0"/>
              </a:rPr>
              <a:t>L’objectif de l’outil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35245" y="5275855"/>
            <a:ext cx="7180303" cy="3385542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pPr fontAlgn="base"/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Espace compétences permet de :</a:t>
            </a: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​</a:t>
            </a:r>
          </a:p>
          <a:p>
            <a:pPr fontAlgn="base"/>
            <a:endParaRPr lang="en-US" sz="2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</a:rPr>
              <a:t>- Consulter et télécharger les référentiels métiers de la Construction au format PDF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</a:p>
          <a:p>
            <a:pPr fontAlgn="base"/>
            <a:endParaRPr lang="en-US" sz="2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</a:rPr>
              <a:t>- Télécharger les référentiels au format Excel afin de les adapter et de créer des fiches de poste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</a:p>
          <a:p>
            <a:pPr fontAlgn="base"/>
            <a:endParaRPr lang="en-US" sz="2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</a:rPr>
              <a:t>- Proposer aux entreprises une évaluation simple des compétences de leurs salariés </a:t>
            </a:r>
            <a:endParaRPr lang="en-US" sz="22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Shape 3613"/>
          <p:cNvSpPr/>
          <p:nvPr/>
        </p:nvSpPr>
        <p:spPr>
          <a:xfrm>
            <a:off x="1999317" y="9275087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5245" y="9248973"/>
            <a:ext cx="7367709" cy="482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99" b="1" dirty="0">
                <a:latin typeface="+mj-lt"/>
                <a:ea typeface="Titillium" charset="0"/>
                <a:cs typeface="Titillium" charset="0"/>
              </a:rPr>
              <a:t>Comment y avoir accès 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35247" y="9989635"/>
            <a:ext cx="5806945" cy="485518"/>
          </a:xfrm>
          <a:prstGeom prst="rect">
            <a:avLst/>
          </a:prstGeom>
          <a:noFill/>
        </p:spPr>
        <p:txBody>
          <a:bodyPr wrap="square" lIns="0" tIns="0" rIns="182832" bIns="0" rtlCol="0">
            <a:spAutoFit/>
          </a:bodyPr>
          <a:lstStyle/>
          <a:p>
            <a:pPr marL="342814" indent="-342814">
              <a:lnSpc>
                <a:spcPct val="150000"/>
              </a:lnSpc>
              <a:buFont typeface="Arial" charset="0"/>
              <a:buChar char="•"/>
            </a:pPr>
            <a:r>
              <a:rPr lang="fr-FR" sz="2400" b="1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cliquant Ici </a:t>
            </a:r>
            <a:endParaRPr lang="en-US" sz="2000" b="1">
              <a:solidFill>
                <a:schemeClr val="tx1">
                  <a:alpha val="60000"/>
                </a:schemeClr>
              </a:solidFill>
              <a:latin typeface="+mj-lt"/>
              <a:ea typeface="Titillium" charset="0"/>
              <a:cs typeface="Titillium" charset="0"/>
            </a:endParaRPr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DFE2E6DB-6ADA-4613-8DE1-44B7A30B6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6333" y="1182463"/>
            <a:ext cx="3839717" cy="1994412"/>
          </a:xfrm>
          <a:prstGeom prst="rect">
            <a:avLst/>
          </a:prstGeom>
        </p:spPr>
      </p:pic>
      <p:pic>
        <p:nvPicPr>
          <p:cNvPr id="11" name="Image 1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9FC72B5-8214-284B-8E10-E6A7B5130D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  <p:pic>
        <p:nvPicPr>
          <p:cNvPr id="3" name="Image 2" descr="Une image contenant texte, capture d’écran, Site web, Publicité en ligne&#10;&#10;Description générée automatiquement">
            <a:extLst>
              <a:ext uri="{FF2B5EF4-FFF2-40B4-BE49-F238E27FC236}">
                <a16:creationId xmlns:a16="http://schemas.microsoft.com/office/drawing/2014/main" id="{4501C8F4-4CB4-BA00-B6E3-4D47319B68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46"/>
          <a:stretch/>
        </p:blipFill>
        <p:spPr bwMode="auto">
          <a:xfrm>
            <a:off x="11322515" y="4269134"/>
            <a:ext cx="10003509" cy="63711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1557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613"/>
          <p:cNvSpPr/>
          <p:nvPr/>
        </p:nvSpPr>
        <p:spPr>
          <a:xfrm>
            <a:off x="1950825" y="4607855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6753" y="4581742"/>
            <a:ext cx="7367709" cy="46115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50" b="1" dirty="0">
                <a:latin typeface="+mj-lt"/>
                <a:ea typeface="Titillium" charset="0"/>
                <a:cs typeface="Titillium" charset="0"/>
              </a:rPr>
              <a:t>L’objectif de l’outil</a:t>
            </a:r>
            <a:endParaRPr lang="en-US" sz="2799" b="1" dirty="0">
              <a:latin typeface="+mj-lt"/>
              <a:ea typeface="Titillium" charset="0"/>
              <a:cs typeface="Titillium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6756" y="5322404"/>
            <a:ext cx="6866844" cy="3385542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pPr fontAlgn="base"/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Géo formation permet  :​</a:t>
            </a:r>
          </a:p>
          <a:p>
            <a:pPr fontAlgn="base"/>
            <a:endParaRPr lang="fr-FR" sz="2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- D'obtenir des indicateurs clés sur les formations obligatoires et recommandées financées par Constructys, par domaine et sous domaine. </a:t>
            </a: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/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- De géolocaliser des organismes de formation proposant des formations obligatoires  en fonction du domaine, du sous domaine et du code postal de l’entreprise (offre non exhaustive).</a:t>
            </a:r>
            <a:endParaRPr lang="en-US" sz="2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Shape 3613"/>
          <p:cNvSpPr/>
          <p:nvPr/>
        </p:nvSpPr>
        <p:spPr>
          <a:xfrm>
            <a:off x="1950825" y="9259372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6753" y="9233258"/>
            <a:ext cx="7367709" cy="99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99" b="1" dirty="0">
                <a:latin typeface="+mj-lt"/>
                <a:ea typeface="Titillium" charset="0"/>
                <a:cs typeface="Titillium" charset="0"/>
              </a:rPr>
              <a:t>Comment y avoir accès ?</a:t>
            </a:r>
          </a:p>
          <a:p>
            <a:pPr>
              <a:lnSpc>
                <a:spcPct val="120000"/>
              </a:lnSpc>
            </a:pPr>
            <a:endParaRPr lang="en-US" sz="2799" b="1" dirty="0">
              <a:latin typeface="+mj-lt"/>
              <a:ea typeface="Titillium" charset="0"/>
              <a:cs typeface="Titillium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86755" y="9973920"/>
            <a:ext cx="5806945" cy="496739"/>
          </a:xfrm>
          <a:prstGeom prst="rect">
            <a:avLst/>
          </a:prstGeom>
          <a:noFill/>
        </p:spPr>
        <p:txBody>
          <a:bodyPr wrap="square" lIns="0" tIns="0" rIns="182832" bIns="0" rtlCol="0">
            <a:spAutoFit/>
          </a:bodyPr>
          <a:lstStyle/>
          <a:p>
            <a:pPr marL="342814" indent="-342814">
              <a:lnSpc>
                <a:spcPct val="150000"/>
              </a:lnSpc>
              <a:buFont typeface="Arial" charset="0"/>
              <a:buChar char="•"/>
            </a:pPr>
            <a:r>
              <a:rPr lang="en-US" sz="2400" b="1" u="sng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cliquant Ici </a:t>
            </a:r>
            <a:endParaRPr lang="en-US" sz="2400" b="1" u="sng" dirty="0">
              <a:solidFill>
                <a:schemeClr val="tx1">
                  <a:alpha val="60000"/>
                </a:schemeClr>
              </a:solidFill>
              <a:latin typeface="+mj-lt"/>
              <a:ea typeface="Titillium" charset="0"/>
              <a:cs typeface="Titillium" charset="0"/>
            </a:endParaRPr>
          </a:p>
        </p:txBody>
      </p:sp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A108CF18-3B42-415C-B0BA-ADAAC9C6F5F2}"/>
              </a:ext>
            </a:extLst>
          </p:cNvPr>
          <p:cNvPicPr>
            <a:picLocks noGrp="1"/>
          </p:cNvPicPr>
          <p:nvPr>
            <p:ph type="pic" sz="quarter" idx="4294967295"/>
          </p:nvPr>
        </p:nvPicPr>
        <p:blipFill rotWithShape="1">
          <a:blip r:embed="rId3"/>
          <a:srcRect l="54364" t="10595" r="1203" b="4985"/>
          <a:stretch/>
        </p:blipFill>
        <p:spPr bwMode="auto">
          <a:xfrm>
            <a:off x="11382234" y="4353636"/>
            <a:ext cx="9853682" cy="61960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 2">
            <a:extLst>
              <a:ext uri="{FF2B5EF4-FFF2-40B4-BE49-F238E27FC236}">
                <a16:creationId xmlns:a16="http://schemas.microsoft.com/office/drawing/2014/main" id="{DF9C42D1-2C8A-4BD1-91E5-9052F461A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936" y="1169370"/>
            <a:ext cx="4681875" cy="1699364"/>
          </a:xfrm>
          <a:prstGeom prst="rect">
            <a:avLst/>
          </a:prstGeom>
        </p:spPr>
      </p:pic>
      <p:pic>
        <p:nvPicPr>
          <p:cNvPr id="11" name="Image 1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A432D878-458B-D24D-8BB4-DEDA295BF1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59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613"/>
          <p:cNvSpPr/>
          <p:nvPr/>
        </p:nvSpPr>
        <p:spPr>
          <a:xfrm>
            <a:off x="1961217" y="4016725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22718" y="3978878"/>
            <a:ext cx="7367709" cy="48250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50" b="1" dirty="0">
                <a:latin typeface="Titillium"/>
                <a:ea typeface="Titillium" charset="0"/>
                <a:cs typeface="Titillium" charset="0"/>
              </a:rPr>
              <a:t>Les objectifs du </a:t>
            </a:r>
            <a:r>
              <a:rPr lang="en-US" sz="2750" b="1" dirty="0" err="1">
                <a:latin typeface="Titillium"/>
                <a:ea typeface="Titillium" charset="0"/>
                <a:cs typeface="Titillium" charset="0"/>
              </a:rPr>
              <a:t>Kweez</a:t>
            </a:r>
            <a:endParaRPr lang="en-US" sz="2750" b="1" dirty="0">
              <a:latin typeface="Titillium"/>
              <a:ea typeface="Titillium" charset="0"/>
              <a:cs typeface="Titillium" charset="0"/>
            </a:endParaRPr>
          </a:p>
        </p:txBody>
      </p:sp>
      <p:sp>
        <p:nvSpPr>
          <p:cNvPr id="7" name="Shape 3613"/>
          <p:cNvSpPr/>
          <p:nvPr/>
        </p:nvSpPr>
        <p:spPr>
          <a:xfrm>
            <a:off x="1965837" y="10300493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22719" y="10369191"/>
            <a:ext cx="7367709" cy="482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99" b="1" dirty="0">
                <a:latin typeface="Titillium" charset="0"/>
                <a:ea typeface="Titillium" charset="0"/>
                <a:cs typeface="Titillium" charset="0"/>
              </a:rPr>
              <a:t>Comment y avoir accès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6193" y="11044902"/>
            <a:ext cx="5806945" cy="485518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pPr marL="342265" indent="-342265">
              <a:lnSpc>
                <a:spcPct val="150000"/>
              </a:lnSpc>
              <a:buFont typeface="Arial" charset="0"/>
              <a:buChar char="•"/>
            </a:pPr>
            <a:r>
              <a:rPr lang="en-US" sz="2400" b="1" dirty="0">
                <a:solidFill>
                  <a:srgbClr val="0098A5"/>
                </a:solidFill>
                <a:latin typeface="+mj-lt"/>
                <a:ea typeface="Titillium" charset="0"/>
                <a:cs typeface="Titillium" charset="0"/>
                <a:hlinkClick r:id="rId2"/>
              </a:rPr>
              <a:t>En cliquant Ici </a:t>
            </a:r>
            <a:r>
              <a:rPr lang="en-US" sz="2400" b="1" dirty="0">
                <a:solidFill>
                  <a:srgbClr val="0098A5"/>
                </a:solidFill>
                <a:latin typeface="+mj-lt"/>
                <a:ea typeface="Titillium" charset="0"/>
                <a:cs typeface="Titillium" charset="0"/>
              </a:rPr>
              <a:t> </a:t>
            </a:r>
            <a:endParaRPr lang="en-US" sz="2400" b="1" dirty="0">
              <a:solidFill>
                <a:srgbClr val="0098A5">
                  <a:alpha val="60000"/>
                </a:srgbClr>
              </a:solidFill>
              <a:latin typeface="+mj-lt"/>
              <a:ea typeface="Titillium" charset="0"/>
              <a:cs typeface="Titillium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A31859E-FA2C-4BED-8C49-E26EC36C24EE}"/>
              </a:ext>
            </a:extLst>
          </p:cNvPr>
          <p:cNvSpPr txBox="1"/>
          <p:nvPr/>
        </p:nvSpPr>
        <p:spPr>
          <a:xfrm>
            <a:off x="2522231" y="4903300"/>
            <a:ext cx="7367709" cy="47397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36000" tIns="0" rIns="3600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Repérer les besoins en formation pour construire leur Plan de développement des compétences</a:t>
            </a:r>
          </a:p>
          <a:p>
            <a:pPr fontAlgn="base"/>
            <a:endParaRPr lang="fr-FR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Mesurer l'efficacité d'une action de formation pour valider les connaissances acquises du stagiaire</a:t>
            </a:r>
          </a:p>
          <a:p>
            <a:pPr fontAlgn="base"/>
            <a:endParaRPr lang="fr-FR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Bénéficier d'un support d'échange pour animer des sessions d'information</a:t>
            </a:r>
          </a:p>
          <a:p>
            <a:pPr fontAlgn="base"/>
            <a:endParaRPr lang="fr-FR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Profiter d'une aide au recrutement pour évaluer les connaissances de chaque candidat</a:t>
            </a:r>
          </a:p>
          <a:p>
            <a:pPr fontAlgn="base"/>
            <a:endParaRPr lang="fr-FR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Exploiter une base de QCM pour répondre aux besoins de leurs activités</a:t>
            </a:r>
            <a:endParaRPr lang="en-US" sz="2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0" name="Image 9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15B7B41-18A4-474B-B174-9D5F27D81D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0F4A0AE-59C1-6BD2-4715-B5A0DB5493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61" t="10704" r="17911" b="17680"/>
          <a:stretch/>
        </p:blipFill>
        <p:spPr>
          <a:xfrm>
            <a:off x="11327363" y="4329405"/>
            <a:ext cx="10074094" cy="627017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FBA3857-3C68-9C1A-6A2A-8D73B63BAC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123" t="57630" r="36543" b="22967"/>
          <a:stretch/>
        </p:blipFill>
        <p:spPr>
          <a:xfrm>
            <a:off x="2976193" y="1119321"/>
            <a:ext cx="3734273" cy="168207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7DC37BD-25DB-4002-0C21-81C38230FDB6}"/>
              </a:ext>
            </a:extLst>
          </p:cNvPr>
          <p:cNvSpPr/>
          <p:nvPr/>
        </p:nvSpPr>
        <p:spPr>
          <a:xfrm>
            <a:off x="5293593" y="698682"/>
            <a:ext cx="1212980" cy="6480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6000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613"/>
          <p:cNvSpPr/>
          <p:nvPr/>
        </p:nvSpPr>
        <p:spPr>
          <a:xfrm>
            <a:off x="1408767" y="3963073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4695" y="3936960"/>
            <a:ext cx="7367709" cy="48250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50" b="1" dirty="0">
                <a:latin typeface="Titillium"/>
                <a:ea typeface="Titillium" charset="0"/>
                <a:cs typeface="Titillium" charset="0"/>
              </a:rPr>
              <a:t>Les objectifs de l’Observatoire</a:t>
            </a:r>
            <a:endParaRPr lang="en-US" sz="2799" b="1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4697" y="4677622"/>
            <a:ext cx="7367707" cy="5416868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r>
              <a:rPr lang="fr-FR" sz="2200" dirty="0"/>
              <a:t>L’Observatoire a pour missions principales: </a:t>
            </a:r>
          </a:p>
          <a:p>
            <a:pPr marL="285750" indent="-285750">
              <a:buFont typeface="Arial"/>
              <a:buChar char="•"/>
            </a:pPr>
            <a:r>
              <a:rPr lang="fr-FR" sz="2200" dirty="0"/>
              <a:t>d’anticiper les évolutions quantitatives et qualitatives de l’activité, des emplois, des métiers et des qualifications du BTP ;</a:t>
            </a:r>
            <a:endParaRPr lang="fr-FR" sz="2200" dirty="0">
              <a:cs typeface="Arial" panose="020B0604020202020204"/>
            </a:endParaRPr>
          </a:p>
          <a:p>
            <a:endParaRPr lang="fr-FR" sz="2200" dirty="0">
              <a:cs typeface="Arial" panose="020B0604020202020204"/>
            </a:endParaRPr>
          </a:p>
          <a:p>
            <a:pPr marL="285750" indent="-285750">
              <a:buFont typeface="Arial"/>
              <a:buChar char="•"/>
            </a:pPr>
            <a:r>
              <a:rPr lang="fr-FR" sz="2200" dirty="0"/>
              <a:t>d’aider l’ensemble de la profession au niveau national et territorial à anticiper les besoins en matière d’emplois, de compétences et de formation ;</a:t>
            </a:r>
            <a:endParaRPr lang="fr-FR" sz="2200" dirty="0">
              <a:cs typeface="Arial"/>
            </a:endParaRPr>
          </a:p>
          <a:p>
            <a:endParaRPr lang="fr-FR" sz="22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r-FR" sz="2200" dirty="0"/>
              <a:t>de fournir aux acteurs des secteurs du BTP des analyses statistiques et qualitatives et des outils d’aide à la décision sur les questions d’emploi, de compétences et de formation ;</a:t>
            </a:r>
            <a:endParaRPr lang="fr-FR" sz="22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fr-FR" sz="2200" dirty="0"/>
          </a:p>
          <a:p>
            <a:pPr marL="285750" indent="-285750">
              <a:buFont typeface="Arial"/>
              <a:buChar char="•"/>
            </a:pPr>
            <a:r>
              <a:rPr lang="fr-FR" sz="2200" dirty="0"/>
              <a:t>de valoriser les métiers du BTP, leurs évolutions et les innovations du secteur en matière de construction</a:t>
            </a:r>
            <a:endParaRPr lang="fr-FR" sz="2200" dirty="0">
              <a:cs typeface="Arial"/>
            </a:endParaRPr>
          </a:p>
        </p:txBody>
      </p:sp>
      <p:sp>
        <p:nvSpPr>
          <p:cNvPr id="7" name="Shape 3613"/>
          <p:cNvSpPr/>
          <p:nvPr/>
        </p:nvSpPr>
        <p:spPr>
          <a:xfrm>
            <a:off x="1413387" y="10570502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44694" y="10609757"/>
            <a:ext cx="7367709" cy="482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99" b="1" dirty="0">
                <a:latin typeface="Titillium" charset="0"/>
                <a:ea typeface="Titillium" charset="0"/>
                <a:cs typeface="Titillium" charset="0"/>
              </a:rPr>
              <a:t>Comment y avoir accès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743" y="11314911"/>
            <a:ext cx="5806945" cy="485518"/>
          </a:xfrm>
          <a:prstGeom prst="rect">
            <a:avLst/>
          </a:prstGeom>
          <a:noFill/>
        </p:spPr>
        <p:txBody>
          <a:bodyPr wrap="square" lIns="0" tIns="0" rIns="182832" bIns="0" rtlCol="0">
            <a:spAutoFit/>
          </a:bodyPr>
          <a:lstStyle/>
          <a:p>
            <a:pPr marL="342814" indent="-342814">
              <a:lnSpc>
                <a:spcPct val="150000"/>
              </a:lnSpc>
              <a:buFont typeface="Arial" charset="0"/>
              <a:buChar char="•"/>
            </a:pPr>
            <a:r>
              <a:rPr lang="en-US" sz="2400" b="1" dirty="0">
                <a:solidFill>
                  <a:srgbClr val="0098A5">
                    <a:alpha val="60000"/>
                  </a:srgbClr>
                </a:solidFill>
                <a:latin typeface="+mj-lt"/>
                <a:ea typeface="Titillium" charset="0"/>
                <a:cs typeface="Titillium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cliquant Ici </a:t>
            </a:r>
            <a:endParaRPr lang="en-US" sz="2400" b="1" dirty="0">
              <a:solidFill>
                <a:srgbClr val="0098A5">
                  <a:alpha val="60000"/>
                </a:srgbClr>
              </a:solidFill>
              <a:latin typeface="+mj-lt"/>
              <a:ea typeface="Titillium" charset="0"/>
              <a:cs typeface="Titillium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50E0FEA-4432-49A6-BD23-750B6B2A1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4759" y="857723"/>
            <a:ext cx="5108591" cy="2115695"/>
          </a:xfrm>
          <a:prstGeom prst="rect">
            <a:avLst/>
          </a:prstGeom>
        </p:spPr>
      </p:pic>
      <p:pic>
        <p:nvPicPr>
          <p:cNvPr id="11" name="Image 1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EC113BFF-BA2F-7F46-A4C5-50844BD1BE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79193EF-AB92-FB7F-68A6-B7B8892F80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246" t="11439" r="1285" b="4860"/>
          <a:stretch/>
        </p:blipFill>
        <p:spPr>
          <a:xfrm>
            <a:off x="11396547" y="4351280"/>
            <a:ext cx="9968636" cy="621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27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613"/>
          <p:cNvSpPr/>
          <p:nvPr/>
        </p:nvSpPr>
        <p:spPr>
          <a:xfrm>
            <a:off x="1218267" y="3658273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4195" y="3632160"/>
            <a:ext cx="7367709" cy="48250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50" b="1" dirty="0">
                <a:latin typeface="Titillium"/>
                <a:ea typeface="Titillium" charset="0"/>
                <a:cs typeface="Titillium" charset="0"/>
              </a:rPr>
              <a:t>Les objectifs de l’Observatoire</a:t>
            </a:r>
            <a:endParaRPr lang="en-US" sz="2799" b="1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4197" y="4372822"/>
            <a:ext cx="6742153" cy="6432530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r>
              <a:rPr lang="fr-FR" sz="2200" dirty="0"/>
              <a:t>L’Observatoire a pour missions principales: </a:t>
            </a:r>
          </a:p>
          <a:p>
            <a:pPr marL="285750" indent="-285750">
              <a:buFont typeface="Arial"/>
              <a:buChar char="•"/>
            </a:pPr>
            <a:r>
              <a:rPr lang="fr-FR" sz="2200" dirty="0"/>
              <a:t>d’anticiper les évolutions quantitatives et qualitatives de l’activité, des emplois, des métiers et des qualifications du Négoce des Matériaux de Construction;</a:t>
            </a:r>
            <a:endParaRPr lang="fr-FR" sz="2200" dirty="0">
              <a:cs typeface="Arial" panose="020B0604020202020204"/>
            </a:endParaRPr>
          </a:p>
          <a:p>
            <a:endParaRPr lang="fr-FR" sz="2200" dirty="0">
              <a:cs typeface="Arial" panose="020B0604020202020204"/>
            </a:endParaRPr>
          </a:p>
          <a:p>
            <a:pPr marL="285750" indent="-285750">
              <a:buFont typeface="Arial"/>
              <a:buChar char="•"/>
            </a:pPr>
            <a:r>
              <a:rPr lang="fr-FR" sz="2200" dirty="0"/>
              <a:t>d’aider l’ensemble de la profession au niveau national et territorial à anticiper les besoins en matière d’emplois, de compétences et de formation ;</a:t>
            </a:r>
            <a:endParaRPr lang="fr-FR" sz="2200" dirty="0">
              <a:cs typeface="Arial"/>
            </a:endParaRPr>
          </a:p>
          <a:p>
            <a:endParaRPr lang="fr-FR" sz="22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r-FR" sz="2200" dirty="0"/>
              <a:t>de fournir aux acteurs de la branche des analyses statistiques et qualitatives et des outils d’aide à la décision sur les questions d’emploi, de compétences et de formation ;</a:t>
            </a:r>
            <a:endParaRPr lang="fr-FR" sz="22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fr-FR" sz="2200" dirty="0"/>
          </a:p>
          <a:p>
            <a:pPr marL="285750" indent="-285750">
              <a:buFont typeface="Arial"/>
              <a:buChar char="•"/>
            </a:pPr>
            <a:r>
              <a:rPr lang="fr-FR" sz="2200" dirty="0"/>
              <a:t>de valoriser les métiers du Négoce des Matériaux de Construction, leurs évolutions et les innovations du secteur.</a:t>
            </a:r>
            <a:endParaRPr lang="fr-FR" sz="2200" dirty="0">
              <a:cs typeface="Arial"/>
            </a:endParaRPr>
          </a:p>
        </p:txBody>
      </p:sp>
      <p:sp>
        <p:nvSpPr>
          <p:cNvPr id="7" name="Shape 3613"/>
          <p:cNvSpPr/>
          <p:nvPr/>
        </p:nvSpPr>
        <p:spPr>
          <a:xfrm>
            <a:off x="1222887" y="11084852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9769" y="11153550"/>
            <a:ext cx="7367709" cy="482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99" b="1" dirty="0">
                <a:latin typeface="Titillium" charset="0"/>
                <a:ea typeface="Titillium" charset="0"/>
                <a:cs typeface="Titillium" charset="0"/>
              </a:rPr>
              <a:t>Comment y avoir accès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33243" y="11829261"/>
            <a:ext cx="5806945" cy="485518"/>
          </a:xfrm>
          <a:prstGeom prst="rect">
            <a:avLst/>
          </a:prstGeom>
          <a:noFill/>
        </p:spPr>
        <p:txBody>
          <a:bodyPr wrap="square" lIns="0" tIns="0" rIns="182832" bIns="0" rtlCol="0">
            <a:spAutoFit/>
          </a:bodyPr>
          <a:lstStyle/>
          <a:p>
            <a:pPr marL="342814" indent="-342814">
              <a:lnSpc>
                <a:spcPct val="150000"/>
              </a:lnSpc>
              <a:buFont typeface="Arial" charset="0"/>
              <a:buChar char="•"/>
            </a:pPr>
            <a:r>
              <a:rPr lang="en-US" sz="2400" b="1" dirty="0">
                <a:solidFill>
                  <a:srgbClr val="0098A5">
                    <a:alpha val="60000"/>
                  </a:srgbClr>
                </a:solidFill>
                <a:latin typeface="+mj-lt"/>
                <a:ea typeface="Titillium" charset="0"/>
                <a:cs typeface="Titillium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cliquant Ici </a:t>
            </a:r>
            <a:endParaRPr lang="en-US" sz="2400" b="1" dirty="0">
              <a:solidFill>
                <a:srgbClr val="0098A5">
                  <a:alpha val="60000"/>
                </a:srgbClr>
              </a:solidFill>
              <a:latin typeface="+mj-lt"/>
              <a:ea typeface="Titillium" charset="0"/>
              <a:cs typeface="Titillium" charset="0"/>
            </a:endParaRPr>
          </a:p>
        </p:txBody>
      </p:sp>
      <p:pic>
        <p:nvPicPr>
          <p:cNvPr id="11" name="Image 1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EC113BFF-BA2F-7F46-A4C5-50844BD1BE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  <p:pic>
        <p:nvPicPr>
          <p:cNvPr id="12" name="Image 11" descr="Une image contenant texte, bouteille, signe&#10;&#10;Description générée automatiquement">
            <a:extLst>
              <a:ext uri="{FF2B5EF4-FFF2-40B4-BE49-F238E27FC236}">
                <a16:creationId xmlns:a16="http://schemas.microsoft.com/office/drawing/2014/main" id="{EA35CB2C-FC70-93BA-D403-F0B0A52D2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538" y="948488"/>
            <a:ext cx="5670285" cy="1737905"/>
          </a:xfrm>
          <a:prstGeom prst="rect">
            <a:avLst/>
          </a:prstGeom>
        </p:spPr>
      </p:pic>
      <p:pic>
        <p:nvPicPr>
          <p:cNvPr id="14" name="Image 13">
            <a:hlinkClick r:id="rId2"/>
            <a:extLst>
              <a:ext uri="{FF2B5EF4-FFF2-40B4-BE49-F238E27FC236}">
                <a16:creationId xmlns:a16="http://schemas.microsoft.com/office/drawing/2014/main" id="{6BC3A58B-63C2-739C-B0FE-A61CABCB65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7690" t="12933" r="695" b="4597"/>
          <a:stretch/>
        </p:blipFill>
        <p:spPr>
          <a:xfrm>
            <a:off x="11301984" y="4289444"/>
            <a:ext cx="10021824" cy="634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99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2763443" y="3802313"/>
            <a:ext cx="8475784" cy="266271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sz="7150" dirty="0">
                <a:latin typeface="+mj-lt"/>
                <a:ea typeface="Titillium Light" charset="0"/>
                <a:cs typeface="Titillium Light" charset="0"/>
              </a:rPr>
              <a:t>Les Guides,  </a:t>
            </a:r>
          </a:p>
          <a:p>
            <a:pPr>
              <a:lnSpc>
                <a:spcPct val="80000"/>
              </a:lnSpc>
            </a:pPr>
            <a:r>
              <a:rPr lang="en-US" sz="7150" dirty="0">
                <a:latin typeface="+mj-lt"/>
                <a:ea typeface="Titillium Light" charset="0"/>
                <a:cs typeface="Titillium Light" charset="0"/>
              </a:rPr>
              <a:t>Fiches pratiques &amp; Etudes</a:t>
            </a:r>
            <a:endParaRPr lang="en-US" sz="7150" dirty="0">
              <a:latin typeface="+mj-lt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63444" y="6723343"/>
            <a:ext cx="1382126" cy="0"/>
          </a:xfrm>
          <a:prstGeom prst="line">
            <a:avLst/>
          </a:prstGeom>
          <a:ln w="25400">
            <a:gradFill>
              <a:gsLst>
                <a:gs pos="0">
                  <a:srgbClr val="D4551D"/>
                </a:gs>
                <a:gs pos="100000">
                  <a:srgbClr val="0098A5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utoShape 1">
            <a:extLst>
              <a:ext uri="{FF2B5EF4-FFF2-40B4-BE49-F238E27FC236}">
                <a16:creationId xmlns:a16="http://schemas.microsoft.com/office/drawing/2014/main" id="{B629D2A6-B726-47FF-85D3-CCA20C37BF75}"/>
              </a:ext>
            </a:extLst>
          </p:cNvPr>
          <p:cNvSpPr>
            <a:spLocks/>
          </p:cNvSpPr>
          <p:nvPr/>
        </p:nvSpPr>
        <p:spPr bwMode="auto">
          <a:xfrm>
            <a:off x="2078717" y="3313927"/>
            <a:ext cx="7665189" cy="746677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63500" cap="flat"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2700000" scaled="0"/>
            </a:gra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Shape 3624">
            <a:extLst>
              <a:ext uri="{FF2B5EF4-FFF2-40B4-BE49-F238E27FC236}">
                <a16:creationId xmlns:a16="http://schemas.microsoft.com/office/drawing/2014/main" id="{862FF3B7-F183-435B-9702-C5D20BF77E5A}"/>
              </a:ext>
            </a:extLst>
          </p:cNvPr>
          <p:cNvSpPr/>
          <p:nvPr/>
        </p:nvSpPr>
        <p:spPr>
          <a:xfrm>
            <a:off x="5123343" y="6206859"/>
            <a:ext cx="1575936" cy="16809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gradFill>
            <a:gsLst>
              <a:gs pos="0">
                <a:srgbClr val="D4551D"/>
              </a:gs>
              <a:gs pos="100000">
                <a:srgbClr val="0098A5"/>
              </a:gs>
            </a:gsLst>
            <a:lin ang="2700000" scaled="0"/>
          </a:gradFill>
          <a:ln w="12700">
            <a:gradFill>
              <a:gsLst>
                <a:gs pos="0">
                  <a:srgbClr val="D3511F"/>
                </a:gs>
                <a:gs pos="100000">
                  <a:srgbClr val="4BB4B8"/>
                </a:gs>
              </a:gsLst>
              <a:lin ang="5400000" scaled="1"/>
            </a:gradFill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D3AD7B59-F0C9-4E1A-A568-293A601B6C70}"/>
              </a:ext>
            </a:extLst>
          </p:cNvPr>
          <p:cNvSpPr txBox="1"/>
          <p:nvPr/>
        </p:nvSpPr>
        <p:spPr>
          <a:xfrm>
            <a:off x="12605145" y="7047312"/>
            <a:ext cx="10063902" cy="3741473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350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</a:rPr>
              <a:t>Découvrez les différents guides, les fiches pratiques ainsi que les études développées par Constructys et l'Observatoire des métiers du BTP qui pourraient  vous aider dans </a:t>
            </a:r>
            <a:r>
              <a:rPr lang="fr-FR" sz="2350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Arial"/>
              </a:rPr>
              <a:t>la réalisation des démarches d'Appui Conseil auprès de nos entreprises adhérentes.</a:t>
            </a:r>
            <a:endParaRPr lang="fr-FR" sz="2350" dirty="0">
              <a:solidFill>
                <a:schemeClr val="tx1">
                  <a:alpha val="60000"/>
                </a:schemeClr>
              </a:solidFill>
              <a:latin typeface="+mj-lt"/>
              <a:ea typeface="+mn-lt"/>
              <a:cs typeface="Arial"/>
            </a:endParaRPr>
          </a:p>
          <a:p>
            <a:pPr>
              <a:lnSpc>
                <a:spcPct val="150000"/>
              </a:lnSpc>
            </a:pPr>
            <a:endParaRPr lang="fr-FR" sz="2399" dirty="0">
              <a:solidFill>
                <a:srgbClr val="000000">
                  <a:alpha val="60000"/>
                </a:srgbClr>
              </a:solidFill>
              <a:latin typeface="+mj-lt"/>
              <a:ea typeface="Titillium" charset="0"/>
              <a:cs typeface="Titillium" charset="0"/>
            </a:endParaRPr>
          </a:p>
          <a:p>
            <a:pPr>
              <a:lnSpc>
                <a:spcPct val="150000"/>
              </a:lnSpc>
            </a:pPr>
            <a:r>
              <a:rPr lang="fr-FR" sz="2350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</a:rPr>
              <a:t>Cette liste est non exhaustive, rapprochez-vous de votre interlocuteur Constructys afin d’avoir la liste complète</a:t>
            </a:r>
            <a:r>
              <a:rPr lang="en-US" sz="2350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</a:rPr>
              <a:t>. </a:t>
            </a:r>
          </a:p>
        </p:txBody>
      </p:sp>
      <p:pic>
        <p:nvPicPr>
          <p:cNvPr id="7" name="Image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B37B7DBF-FEE9-2E4D-85BB-02AFE18E5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15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8258" y="1360262"/>
            <a:ext cx="17497436" cy="609398"/>
          </a:xfrm>
          <a:prstGeom prst="rect">
            <a:avLst/>
          </a:prstGeom>
        </p:spPr>
        <p:txBody>
          <a:bodyPr/>
          <a:lstStyle/>
          <a:p>
            <a:r>
              <a:rPr lang="en-US" sz="4400" cap="none" dirty="0">
                <a:latin typeface="+mn-lt"/>
              </a:rPr>
              <a:t>Exemples de guides mis à disposition par Constructys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695" y="2486514"/>
            <a:ext cx="6680482" cy="9365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859" y="2486512"/>
            <a:ext cx="6680482" cy="93657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4023" y="2486510"/>
            <a:ext cx="6680482" cy="93657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4BCB70-4CFF-4D52-AF9B-447874186D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9356" t="19406" r="14375" b="9481"/>
          <a:stretch/>
        </p:blipFill>
        <p:spPr>
          <a:xfrm>
            <a:off x="2728256" y="3429000"/>
            <a:ext cx="5573531" cy="745957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E104CCE-AF7D-4DF7-931B-FB10A4AC46A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9689" t="19000" r="15406" b="9863"/>
          <a:stretch/>
        </p:blipFill>
        <p:spPr>
          <a:xfrm>
            <a:off x="9256293" y="3429000"/>
            <a:ext cx="5563657" cy="745957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85664A4-80D0-4C35-A6A1-A73B48BC144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8702" t="13919" r="14146" b="8232"/>
          <a:stretch/>
        </p:blipFill>
        <p:spPr>
          <a:xfrm>
            <a:off x="15770414" y="3429000"/>
            <a:ext cx="5583052" cy="745958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38030CD-D299-44D2-9D2B-6E21C56B82F0}"/>
              </a:ext>
            </a:extLst>
          </p:cNvPr>
          <p:cNvSpPr txBox="1"/>
          <p:nvPr/>
        </p:nvSpPr>
        <p:spPr>
          <a:xfrm>
            <a:off x="2483146" y="11710128"/>
            <a:ext cx="6187356" cy="984885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3200" dirty="0"/>
              <a:t>Guide sur le contrat d’apprentissage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9F4154-D45C-40BE-8B3E-AB0783DC0F72}"/>
              </a:ext>
            </a:extLst>
          </p:cNvPr>
          <p:cNvSpPr txBox="1"/>
          <p:nvPr/>
        </p:nvSpPr>
        <p:spPr>
          <a:xfrm>
            <a:off x="8975953" y="11710128"/>
            <a:ext cx="6238069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3200"/>
              <a:t>Guide sur le recrutement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8BA1BF5-99DD-4315-AAD9-E03D46977142}"/>
              </a:ext>
            </a:extLst>
          </p:cNvPr>
          <p:cNvSpPr txBox="1"/>
          <p:nvPr/>
        </p:nvSpPr>
        <p:spPr>
          <a:xfrm>
            <a:off x="15494116" y="11710128"/>
            <a:ext cx="6238069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3200"/>
              <a:t>Guide sur l’AFEST</a:t>
            </a:r>
          </a:p>
        </p:txBody>
      </p:sp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FC65E60C-8CDC-8047-A007-A03D1965FB3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09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8258" y="1360262"/>
            <a:ext cx="17497436" cy="609398"/>
          </a:xfrm>
          <a:prstGeom prst="rect">
            <a:avLst/>
          </a:prstGeom>
        </p:spPr>
        <p:txBody>
          <a:bodyPr/>
          <a:lstStyle/>
          <a:p>
            <a:r>
              <a:rPr lang="en-US" sz="4400" cap="none" dirty="0">
                <a:latin typeface="+mn-lt"/>
              </a:rPr>
              <a:t>Exemples de fiches mises à disposition par Constructys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695" y="2486514"/>
            <a:ext cx="6680482" cy="9365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859" y="2486512"/>
            <a:ext cx="6680482" cy="93657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4023" y="2486510"/>
            <a:ext cx="6680482" cy="936577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38030CD-D299-44D2-9D2B-6E21C56B82F0}"/>
              </a:ext>
            </a:extLst>
          </p:cNvPr>
          <p:cNvSpPr txBox="1"/>
          <p:nvPr/>
        </p:nvSpPr>
        <p:spPr>
          <a:xfrm>
            <a:off x="2483146" y="11710128"/>
            <a:ext cx="6187356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3200"/>
              <a:t>Fiche pratique AFEST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9F4154-D45C-40BE-8B3E-AB0783DC0F72}"/>
              </a:ext>
            </a:extLst>
          </p:cNvPr>
          <p:cNvSpPr txBox="1"/>
          <p:nvPr/>
        </p:nvSpPr>
        <p:spPr>
          <a:xfrm>
            <a:off x="8975953" y="11710128"/>
            <a:ext cx="6238069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3200"/>
              <a:t>Fiche sur l’Entretien Pro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8BA1BF5-99DD-4315-AAD9-E03D46977142}"/>
              </a:ext>
            </a:extLst>
          </p:cNvPr>
          <p:cNvSpPr txBox="1"/>
          <p:nvPr/>
        </p:nvSpPr>
        <p:spPr>
          <a:xfrm>
            <a:off x="15494116" y="11710128"/>
            <a:ext cx="6238069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3200"/>
              <a:t>Fiche pratique CEP</a:t>
            </a:r>
          </a:p>
        </p:txBody>
      </p:sp>
      <p:pic>
        <p:nvPicPr>
          <p:cNvPr id="13" name="Image 12" descr="Une image contenant texte&#10;&#10;Description générée automatiquement">
            <a:extLst>
              <a:ext uri="{FF2B5EF4-FFF2-40B4-BE49-F238E27FC236}">
                <a16:creationId xmlns:a16="http://schemas.microsoft.com/office/drawing/2014/main" id="{1EC41433-50D7-5048-B788-F13E215240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36" y="3436103"/>
            <a:ext cx="5486400" cy="732443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865657C-B89C-A24D-A0F5-D08C6FFD00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743" y="3436103"/>
            <a:ext cx="5501557" cy="7482159"/>
          </a:xfrm>
          <a:prstGeom prst="rect">
            <a:avLst/>
          </a:prstGeom>
        </p:spPr>
      </p:pic>
      <p:pic>
        <p:nvPicPr>
          <p:cNvPr id="17" name="Image 16" descr="Une image contenant texte&#10;&#10;Description générée automatiquement">
            <a:extLst>
              <a:ext uri="{FF2B5EF4-FFF2-40B4-BE49-F238E27FC236}">
                <a16:creationId xmlns:a16="http://schemas.microsoft.com/office/drawing/2014/main" id="{A9BE40F0-FD34-224B-B095-218E3438CC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9392" y="3509580"/>
            <a:ext cx="5320468" cy="7359254"/>
          </a:xfrm>
          <a:prstGeom prst="rect">
            <a:avLst/>
          </a:prstGeom>
        </p:spPr>
      </p:pic>
      <p:pic>
        <p:nvPicPr>
          <p:cNvPr id="18" name="Image 17" descr="Une image contenant dessin&#10;&#10;Description générée automatiquement">
            <a:extLst>
              <a:ext uri="{FF2B5EF4-FFF2-40B4-BE49-F238E27FC236}">
                <a16:creationId xmlns:a16="http://schemas.microsoft.com/office/drawing/2014/main" id="{53DFBD39-6254-A444-97A9-DE1349BC72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17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341" y="570704"/>
            <a:ext cx="14644965" cy="1218795"/>
          </a:xfrm>
          <a:prstGeom prst="rect">
            <a:avLst/>
          </a:prstGeom>
        </p:spPr>
        <p:txBody>
          <a:bodyPr/>
          <a:lstStyle/>
          <a:p>
            <a:r>
              <a:rPr lang="en-US" sz="4400" cap="none" dirty="0">
                <a:latin typeface="+mn-lt"/>
              </a:rPr>
              <a:t>Exemples d'études portées par Constructys</a:t>
            </a:r>
            <a:br>
              <a:rPr lang="en-US" sz="4400" cap="none" dirty="0">
                <a:latin typeface="+mn-lt"/>
              </a:rPr>
            </a:br>
            <a:r>
              <a:rPr lang="en-US" sz="4400" cap="none" dirty="0">
                <a:latin typeface="+mn-lt"/>
              </a:rPr>
              <a:t> et l'Observatoire des métiers du BTP 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14" y="2592022"/>
            <a:ext cx="6680482" cy="9365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859" y="2486512"/>
            <a:ext cx="6680482" cy="93657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4023" y="2486510"/>
            <a:ext cx="6680482" cy="936577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38030CD-D299-44D2-9D2B-6E21C56B82F0}"/>
              </a:ext>
            </a:extLst>
          </p:cNvPr>
          <p:cNvSpPr txBox="1"/>
          <p:nvPr/>
        </p:nvSpPr>
        <p:spPr>
          <a:xfrm>
            <a:off x="2483146" y="11710128"/>
            <a:ext cx="6187356" cy="984885"/>
          </a:xfrm>
          <a:prstGeom prst="rect">
            <a:avLst/>
          </a:prstGeom>
          <a:noFill/>
        </p:spPr>
        <p:txBody>
          <a:bodyPr wrap="square" lIns="36000" tIns="0" rIns="36000" bIns="0" rtlCol="0" anchor="t">
            <a:spAutoFit/>
          </a:bodyPr>
          <a:lstStyle/>
          <a:p>
            <a:pPr algn="ctr"/>
            <a:r>
              <a:rPr lang="fr-FR" sz="3200">
                <a:cs typeface="Arial"/>
              </a:rPr>
              <a:t>Étude sur le devenir des bénéficiaires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9F4154-D45C-40BE-8B3E-AB0783DC0F72}"/>
              </a:ext>
            </a:extLst>
          </p:cNvPr>
          <p:cNvSpPr txBox="1"/>
          <p:nvPr/>
        </p:nvSpPr>
        <p:spPr>
          <a:xfrm>
            <a:off x="8975953" y="11710128"/>
            <a:ext cx="6238069" cy="984885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3200"/>
              <a:t>Étude sur les primo entrants du secteur du BTP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8BA1BF5-99DD-4315-AAD9-E03D46977142}"/>
              </a:ext>
            </a:extLst>
          </p:cNvPr>
          <p:cNvSpPr txBox="1"/>
          <p:nvPr/>
        </p:nvSpPr>
        <p:spPr>
          <a:xfrm>
            <a:off x="15494116" y="11710128"/>
            <a:ext cx="6238069" cy="984885"/>
          </a:xfrm>
          <a:prstGeom prst="rect">
            <a:avLst/>
          </a:prstGeom>
          <a:noFill/>
        </p:spPr>
        <p:txBody>
          <a:bodyPr wrap="square" lIns="36000" tIns="0" rIns="36000" bIns="0" rtlCol="0" anchor="t">
            <a:spAutoFit/>
          </a:bodyPr>
          <a:lstStyle/>
          <a:p>
            <a:pPr algn="ctr"/>
            <a:r>
              <a:rPr lang="fr-FR" sz="3200"/>
              <a:t>Le BTP en milieux rural </a:t>
            </a:r>
            <a:endParaRPr lang="fr-FR"/>
          </a:p>
          <a:p>
            <a:pPr algn="ctr"/>
            <a:r>
              <a:rPr lang="fr-FR" sz="3200"/>
              <a:t>et urbain </a:t>
            </a:r>
            <a:endParaRPr lang="fr-FR"/>
          </a:p>
        </p:txBody>
      </p:sp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40A4B77B-88B7-1649-90CF-22C826F073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  <p:pic>
        <p:nvPicPr>
          <p:cNvPr id="4" name="Image 4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D9A988C1-8F94-40D3-A4FB-962AC0180D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278" y="3484774"/>
            <a:ext cx="5583044" cy="75028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A0AE7DA-5D37-1B40-A7F9-EBF1B30EB3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43761" y="197327"/>
            <a:ext cx="4321440" cy="1789701"/>
          </a:xfrm>
          <a:prstGeom prst="rect">
            <a:avLst/>
          </a:prstGeom>
        </p:spPr>
      </p:pic>
      <p:pic>
        <p:nvPicPr>
          <p:cNvPr id="6" name="Image 15">
            <a:extLst>
              <a:ext uri="{FF2B5EF4-FFF2-40B4-BE49-F238E27FC236}">
                <a16:creationId xmlns:a16="http://schemas.microsoft.com/office/drawing/2014/main" id="{2BFE5A7B-C658-46BD-A8C6-937AA1E476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9489" y="3484774"/>
            <a:ext cx="5416217" cy="7502870"/>
          </a:xfrm>
          <a:prstGeom prst="rect">
            <a:avLst/>
          </a:prstGeom>
        </p:spPr>
      </p:pic>
      <p:pic>
        <p:nvPicPr>
          <p:cNvPr id="5" name="Image 14" descr="Une image contenant jouet, réfrigérateur&#10;&#10;Description générée automatiquement">
            <a:extLst>
              <a:ext uri="{FF2B5EF4-FFF2-40B4-BE49-F238E27FC236}">
                <a16:creationId xmlns:a16="http://schemas.microsoft.com/office/drawing/2014/main" id="{36D59BEF-581E-41F6-8D59-E8429DD10E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94658" y="3600557"/>
            <a:ext cx="5319212" cy="719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82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2763443" y="4329851"/>
            <a:ext cx="7367709" cy="9082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7198" dirty="0">
                <a:latin typeface="+mj-lt"/>
                <a:ea typeface="Titillium Light" charset="0"/>
                <a:cs typeface="Titillium Light" charset="0"/>
              </a:rPr>
              <a:t>Les vidéos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63444" y="6723343"/>
            <a:ext cx="1382126" cy="0"/>
          </a:xfrm>
          <a:prstGeom prst="line">
            <a:avLst/>
          </a:prstGeom>
          <a:ln w="25400">
            <a:gradFill>
              <a:gsLst>
                <a:gs pos="0">
                  <a:srgbClr val="D4551D"/>
                </a:gs>
                <a:gs pos="100000">
                  <a:srgbClr val="0098A5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utoShape 1">
            <a:extLst>
              <a:ext uri="{FF2B5EF4-FFF2-40B4-BE49-F238E27FC236}">
                <a16:creationId xmlns:a16="http://schemas.microsoft.com/office/drawing/2014/main" id="{B629D2A6-B726-47FF-85D3-CCA20C37BF75}"/>
              </a:ext>
            </a:extLst>
          </p:cNvPr>
          <p:cNvSpPr>
            <a:spLocks/>
          </p:cNvSpPr>
          <p:nvPr/>
        </p:nvSpPr>
        <p:spPr bwMode="auto">
          <a:xfrm>
            <a:off x="2078717" y="3313927"/>
            <a:ext cx="7665189" cy="746677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63500" cap="flat">
            <a:gradFill>
              <a:gsLst>
                <a:gs pos="0">
                  <a:srgbClr val="D4551D"/>
                </a:gs>
                <a:gs pos="100000">
                  <a:srgbClr val="0098A5"/>
                </a:gs>
              </a:gsLst>
              <a:lin ang="2700000" scaled="0"/>
            </a:gra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Shape 3712">
            <a:extLst>
              <a:ext uri="{FF2B5EF4-FFF2-40B4-BE49-F238E27FC236}">
                <a16:creationId xmlns:a16="http://schemas.microsoft.com/office/drawing/2014/main" id="{568C1D5C-8B5A-49DC-9AC2-8C2AD09209F9}"/>
              </a:ext>
            </a:extLst>
          </p:cNvPr>
          <p:cNvSpPr/>
          <p:nvPr/>
        </p:nvSpPr>
        <p:spPr>
          <a:xfrm>
            <a:off x="4787619" y="6469455"/>
            <a:ext cx="2174291" cy="13836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607"/>
                </a:moveTo>
                <a:lnTo>
                  <a:pt x="16691" y="14139"/>
                </a:lnTo>
                <a:lnTo>
                  <a:pt x="16691" y="7463"/>
                </a:lnTo>
                <a:lnTo>
                  <a:pt x="20618" y="4995"/>
                </a:lnTo>
                <a:cubicBezTo>
                  <a:pt x="20618" y="4995"/>
                  <a:pt x="20618" y="16607"/>
                  <a:pt x="20618" y="16607"/>
                </a:cubicBezTo>
                <a:close/>
                <a:moveTo>
                  <a:pt x="21109" y="3086"/>
                </a:moveTo>
                <a:cubicBezTo>
                  <a:pt x="21030" y="3086"/>
                  <a:pt x="20958" y="3122"/>
                  <a:pt x="20892" y="3175"/>
                </a:cubicBezTo>
                <a:lnTo>
                  <a:pt x="20890" y="3167"/>
                </a:lnTo>
                <a:lnTo>
                  <a:pt x="16018" y="6230"/>
                </a:lnTo>
                <a:cubicBezTo>
                  <a:pt x="16013" y="6233"/>
                  <a:pt x="16007" y="6236"/>
                  <a:pt x="16002" y="6239"/>
                </a:cubicBezTo>
                <a:lnTo>
                  <a:pt x="15980" y="6253"/>
                </a:lnTo>
                <a:lnTo>
                  <a:pt x="15983" y="6260"/>
                </a:lnTo>
                <a:cubicBezTo>
                  <a:pt x="15822" y="6387"/>
                  <a:pt x="15709" y="6642"/>
                  <a:pt x="15709" y="6943"/>
                </a:cubicBezTo>
                <a:lnTo>
                  <a:pt x="15709" y="14657"/>
                </a:lnTo>
                <a:cubicBezTo>
                  <a:pt x="15709" y="14960"/>
                  <a:pt x="15822" y="15213"/>
                  <a:pt x="15983" y="15341"/>
                </a:cubicBezTo>
                <a:lnTo>
                  <a:pt x="15980" y="15347"/>
                </a:lnTo>
                <a:lnTo>
                  <a:pt x="16002" y="15361"/>
                </a:lnTo>
                <a:cubicBezTo>
                  <a:pt x="16007" y="15365"/>
                  <a:pt x="16013" y="15368"/>
                  <a:pt x="16018" y="15371"/>
                </a:cubicBezTo>
                <a:lnTo>
                  <a:pt x="20890" y="18433"/>
                </a:lnTo>
                <a:lnTo>
                  <a:pt x="20892" y="18427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69"/>
                  <a:pt x="21600" y="17743"/>
                </a:cubicBezTo>
                <a:lnTo>
                  <a:pt x="21600" y="3857"/>
                </a:lnTo>
                <a:cubicBezTo>
                  <a:pt x="21600" y="3432"/>
                  <a:pt x="21380" y="3086"/>
                  <a:pt x="21109" y="3086"/>
                </a:cubicBezTo>
                <a:moveTo>
                  <a:pt x="13745" y="18514"/>
                </a:moveTo>
                <a:cubicBezTo>
                  <a:pt x="13745" y="19367"/>
                  <a:pt x="13306" y="20057"/>
                  <a:pt x="12764" y="20057"/>
                </a:cubicBezTo>
                <a:lnTo>
                  <a:pt x="1964" y="20057"/>
                </a:lnTo>
                <a:cubicBezTo>
                  <a:pt x="1421" y="20057"/>
                  <a:pt x="982" y="19367"/>
                  <a:pt x="982" y="18514"/>
                </a:cubicBezTo>
                <a:lnTo>
                  <a:pt x="982" y="3086"/>
                </a:lnTo>
                <a:cubicBezTo>
                  <a:pt x="982" y="2234"/>
                  <a:pt x="1421" y="1543"/>
                  <a:pt x="1964" y="1543"/>
                </a:cubicBezTo>
                <a:lnTo>
                  <a:pt x="12764" y="1543"/>
                </a:lnTo>
                <a:cubicBezTo>
                  <a:pt x="13306" y="1543"/>
                  <a:pt x="13745" y="2234"/>
                  <a:pt x="13745" y="3086"/>
                </a:cubicBezTo>
                <a:cubicBezTo>
                  <a:pt x="13745" y="3086"/>
                  <a:pt x="13745" y="18514"/>
                  <a:pt x="13745" y="18514"/>
                </a:cubicBezTo>
                <a:close/>
                <a:moveTo>
                  <a:pt x="12764" y="0"/>
                </a:move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20"/>
                  <a:pt x="879" y="21600"/>
                  <a:pt x="1964" y="21600"/>
                </a:cubicBezTo>
                <a:lnTo>
                  <a:pt x="12764" y="21600"/>
                </a:lnTo>
                <a:cubicBezTo>
                  <a:pt x="13848" y="21600"/>
                  <a:pt x="14727" y="20220"/>
                  <a:pt x="14727" y="18514"/>
                </a:cubicBezTo>
                <a:lnTo>
                  <a:pt x="14727" y="3086"/>
                </a:lnTo>
                <a:cubicBezTo>
                  <a:pt x="14727" y="1382"/>
                  <a:pt x="13848" y="0"/>
                  <a:pt x="12764" y="0"/>
                </a:cubicBezTo>
              </a:path>
            </a:pathLst>
          </a:custGeom>
          <a:gradFill>
            <a:gsLst>
              <a:gs pos="0">
                <a:srgbClr val="D4551D"/>
              </a:gs>
              <a:gs pos="100000">
                <a:srgbClr val="0098A5"/>
              </a:gs>
            </a:gsLst>
            <a:lin ang="270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7410A3A9-ED91-4C50-9E4B-DD8478464379}"/>
              </a:ext>
            </a:extLst>
          </p:cNvPr>
          <p:cNvSpPr txBox="1"/>
          <p:nvPr/>
        </p:nvSpPr>
        <p:spPr>
          <a:xfrm>
            <a:off x="12763442" y="7047312"/>
            <a:ext cx="7367709" cy="3764236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35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</a:rPr>
              <a:t>Découvrez les différentes vidéos publiées par Constructys sur la chaine YouTube de l’entreprise. </a:t>
            </a:r>
            <a:endParaRPr lang="fr-FR" sz="2399">
              <a:solidFill>
                <a:schemeClr val="tx1">
                  <a:alpha val="60000"/>
                </a:schemeClr>
              </a:solidFill>
              <a:latin typeface="+mj-lt"/>
              <a:ea typeface="Titillium" charset="0"/>
              <a:cs typeface="Titillium" charset="0"/>
            </a:endParaRPr>
          </a:p>
          <a:p>
            <a:pPr>
              <a:lnSpc>
                <a:spcPct val="150000"/>
              </a:lnSpc>
            </a:pPr>
            <a:endParaRPr lang="fr-FR" sz="2399">
              <a:solidFill>
                <a:schemeClr val="tx1">
                  <a:alpha val="60000"/>
                </a:schemeClr>
              </a:solidFill>
              <a:latin typeface="+mj-lt"/>
              <a:ea typeface="Titillium" charset="0"/>
              <a:cs typeface="Titillium" charset="0"/>
            </a:endParaRPr>
          </a:p>
          <a:p>
            <a:pPr>
              <a:lnSpc>
                <a:spcPct val="150000"/>
              </a:lnSpc>
            </a:pPr>
            <a:r>
              <a:rPr lang="fr-FR" sz="235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</a:rPr>
              <a:t>Vous pouvez également accéder à la chaine Constructys et vous y abonner en </a:t>
            </a:r>
            <a:r>
              <a:rPr lang="fr-FR" sz="235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CLIQUANT ICI</a:t>
            </a:r>
          </a:p>
          <a:p>
            <a:pPr>
              <a:lnSpc>
                <a:spcPct val="150000"/>
              </a:lnSpc>
            </a:pPr>
            <a:endParaRPr lang="fr-FR" sz="2350">
              <a:solidFill>
                <a:schemeClr val="tx1">
                  <a:alpha val="60000"/>
                </a:schemeClr>
              </a:solidFill>
              <a:latin typeface="+mj-lt"/>
              <a:ea typeface="Titillium" charset="0"/>
              <a:cs typeface="Titillium" charset="0"/>
            </a:endParaRPr>
          </a:p>
          <a:p>
            <a:pPr>
              <a:lnSpc>
                <a:spcPct val="150000"/>
              </a:lnSpc>
            </a:pPr>
            <a:r>
              <a:rPr lang="fr-FR" sz="2350">
                <a:solidFill>
                  <a:schemeClr val="tx1">
                    <a:alpha val="60000"/>
                  </a:schemeClr>
                </a:solidFill>
                <a:latin typeface="+mj-lt"/>
                <a:cs typeface="Arial"/>
              </a:rPr>
              <a:t>Cette liste est non exhaustive.</a:t>
            </a:r>
            <a:endParaRPr lang="fr-FR">
              <a:solidFill>
                <a:schemeClr val="tx1">
                  <a:alpha val="60000"/>
                </a:schemeClr>
              </a:solidFill>
              <a:latin typeface="+mj-lt"/>
            </a:endParaRPr>
          </a:p>
        </p:txBody>
      </p:sp>
      <p:pic>
        <p:nvPicPr>
          <p:cNvPr id="7" name="Image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E202F212-B96D-2F44-8480-D235CA5782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0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6DC28B-E516-4FC8-981A-BCF418E52D70}"/>
              </a:ext>
            </a:extLst>
          </p:cNvPr>
          <p:cNvSpPr/>
          <p:nvPr/>
        </p:nvSpPr>
        <p:spPr>
          <a:xfrm>
            <a:off x="-177138" y="1786"/>
            <a:ext cx="25807528" cy="13712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343"/>
            <a:endParaRPr lang="fr-FR" sz="3599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51874526-8B70-4B08-820D-133EF67293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7" t="4988" r="6418" b="13940"/>
          <a:stretch/>
        </p:blipFill>
        <p:spPr>
          <a:xfrm>
            <a:off x="24146" y="1786"/>
            <a:ext cx="25807528" cy="13712428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5970A035-F43C-4255-9ED2-A76235217E81}"/>
              </a:ext>
            </a:extLst>
          </p:cNvPr>
          <p:cNvSpPr/>
          <p:nvPr/>
        </p:nvSpPr>
        <p:spPr>
          <a:xfrm>
            <a:off x="617066" y="614489"/>
            <a:ext cx="12405547" cy="12544026"/>
          </a:xfrm>
          <a:prstGeom prst="rect">
            <a:avLst/>
          </a:prstGeom>
          <a:solidFill>
            <a:srgbClr val="4CBDCC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28343"/>
            <a:endParaRPr lang="fr-FR" sz="1349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397" y="3658071"/>
            <a:ext cx="1283559" cy="170601"/>
          </a:xfrm>
          <a:prstGeom prst="rect">
            <a:avLst/>
          </a:prstGeom>
        </p:spPr>
      </p:pic>
      <p:grpSp>
        <p:nvGrpSpPr>
          <p:cNvPr id="22" name="Group 39">
            <a:extLst>
              <a:ext uri="{FF2B5EF4-FFF2-40B4-BE49-F238E27FC236}">
                <a16:creationId xmlns:a16="http://schemas.microsoft.com/office/drawing/2014/main" id="{140EE1FD-056C-49B8-8AA4-27329C4289FF}"/>
              </a:ext>
            </a:extLst>
          </p:cNvPr>
          <p:cNvGrpSpPr/>
          <p:nvPr/>
        </p:nvGrpSpPr>
        <p:grpSpPr>
          <a:xfrm>
            <a:off x="1046030" y="2203607"/>
            <a:ext cx="7333442" cy="3032433"/>
            <a:chOff x="14005999" y="861120"/>
            <a:chExt cx="6628791" cy="3033224"/>
          </a:xfrm>
        </p:grpSpPr>
        <p:sp>
          <p:nvSpPr>
            <p:cNvPr id="24" name="TextBox 41">
              <a:extLst>
                <a:ext uri="{FF2B5EF4-FFF2-40B4-BE49-F238E27FC236}">
                  <a16:creationId xmlns:a16="http://schemas.microsoft.com/office/drawing/2014/main" id="{1EBA9D04-1997-45E4-B6A1-6CF9FCBF15E7}"/>
                </a:ext>
              </a:extLst>
            </p:cNvPr>
            <p:cNvSpPr txBox="1"/>
            <p:nvPr/>
          </p:nvSpPr>
          <p:spPr>
            <a:xfrm>
              <a:off x="14005999" y="861120"/>
              <a:ext cx="6451865" cy="10771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1828343"/>
              <a:r>
                <a:rPr lang="en-US" sz="6398" b="1" dirty="0">
                  <a:solidFill>
                    <a:prstClr val="white"/>
                  </a:solidFill>
                  <a:latin typeface="Arial" panose="020B0604020202020204"/>
                  <a:ea typeface="Roboto" panose="02000000000000000000" pitchFamily="2" charset="0"/>
                  <a:cs typeface="Lato Light" panose="020F0502020204030203" pitchFamily="34" charset="0"/>
                </a:rPr>
                <a:t>CONSTRUCTYS</a:t>
              </a:r>
            </a:p>
          </p:txBody>
        </p:sp>
        <p:sp>
          <p:nvSpPr>
            <p:cNvPr id="25" name="TextBox 42">
              <a:extLst>
                <a:ext uri="{FF2B5EF4-FFF2-40B4-BE49-F238E27FC236}">
                  <a16:creationId xmlns:a16="http://schemas.microsoft.com/office/drawing/2014/main" id="{8713F640-AB6E-48AF-A478-3612F282FA38}"/>
                </a:ext>
              </a:extLst>
            </p:cNvPr>
            <p:cNvSpPr txBox="1"/>
            <p:nvPr/>
          </p:nvSpPr>
          <p:spPr>
            <a:xfrm>
              <a:off x="14063979" y="2817102"/>
              <a:ext cx="6570811" cy="1077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828343"/>
              <a:r>
                <a:rPr lang="fr-FR" sz="3199" b="1" spc="301" dirty="0">
                  <a:solidFill>
                    <a:prstClr val="white"/>
                  </a:solidFill>
                  <a:latin typeface="Arial" panose="020B0604020202020204"/>
                  <a:ea typeface="Roboto" panose="02000000000000000000" pitchFamily="2" charset="0"/>
                  <a:cs typeface="Lato" panose="020F0502020204030203" pitchFamily="34" charset="0"/>
                </a:rPr>
                <a:t>Opérateur de compétences </a:t>
              </a:r>
              <a:br>
                <a:rPr lang="fr-FR" sz="3199" b="1" spc="301" dirty="0">
                  <a:solidFill>
                    <a:prstClr val="white"/>
                  </a:solidFill>
                  <a:latin typeface="Arial" panose="020B0604020202020204"/>
                  <a:ea typeface="Roboto" panose="02000000000000000000" pitchFamily="2" charset="0"/>
                  <a:cs typeface="Lato" panose="020F0502020204030203" pitchFamily="34" charset="0"/>
                </a:rPr>
              </a:br>
              <a:r>
                <a:rPr lang="fr-FR" sz="3199" b="1" spc="301" dirty="0">
                  <a:solidFill>
                    <a:prstClr val="white"/>
                  </a:solidFill>
                  <a:latin typeface="Arial" panose="020B0604020202020204"/>
                  <a:ea typeface="Roboto" panose="02000000000000000000" pitchFamily="2" charset="0"/>
                  <a:cs typeface="Lato" panose="020F0502020204030203" pitchFamily="34" charset="0"/>
                </a:rPr>
                <a:t>de la Construction</a:t>
              </a:r>
              <a:endParaRPr lang="en-US" sz="2933" b="1" spc="301" dirty="0">
                <a:solidFill>
                  <a:prstClr val="white"/>
                </a:solidFill>
                <a:latin typeface="Arial" panose="020B0604020202020204"/>
                <a:ea typeface="Roboto" panose="02000000000000000000" pitchFamily="2" charset="0"/>
                <a:cs typeface="Lato" panose="020F0502020204030203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B7191F6-DF44-4528-88DB-E0675F59F0A0}"/>
              </a:ext>
            </a:extLst>
          </p:cNvPr>
          <p:cNvSpPr/>
          <p:nvPr/>
        </p:nvSpPr>
        <p:spPr>
          <a:xfrm>
            <a:off x="8584992" y="4202083"/>
            <a:ext cx="14248350" cy="81436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28343"/>
            <a:endParaRPr lang="fr-FR" sz="1349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27" name="Image 26" descr="Une image contenant extérieur, personne, équitation, petit&#10;&#10;Description générée automatiquement">
            <a:extLst>
              <a:ext uri="{FF2B5EF4-FFF2-40B4-BE49-F238E27FC236}">
                <a16:creationId xmlns:a16="http://schemas.microsoft.com/office/drawing/2014/main" id="{99885EF2-98A1-4792-BF3F-C1A7ABFFD9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963" y="9229748"/>
            <a:ext cx="2356570" cy="2356570"/>
          </a:xfrm>
          <a:prstGeom prst="rect">
            <a:avLst/>
          </a:prstGeom>
        </p:spPr>
      </p:pic>
      <p:pic>
        <p:nvPicPr>
          <p:cNvPr id="28" name="Image 27" descr="Une image contenant personne, homme, assis, table&#10;&#10;Description générée automatiquement">
            <a:extLst>
              <a:ext uri="{FF2B5EF4-FFF2-40B4-BE49-F238E27FC236}">
                <a16:creationId xmlns:a16="http://schemas.microsoft.com/office/drawing/2014/main" id="{B64A73AA-ED24-40EF-AFB2-85C840F370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53" y="9229748"/>
            <a:ext cx="2356570" cy="2356570"/>
          </a:xfrm>
          <a:prstGeom prst="rect">
            <a:avLst/>
          </a:prstGeom>
        </p:spPr>
      </p:pic>
      <p:pic>
        <p:nvPicPr>
          <p:cNvPr id="29" name="Image 28" descr="Une image contenant personne, extérieur, orange, homme&#10;&#10;Description générée automatiquement">
            <a:extLst>
              <a:ext uri="{FF2B5EF4-FFF2-40B4-BE49-F238E27FC236}">
                <a16:creationId xmlns:a16="http://schemas.microsoft.com/office/drawing/2014/main" id="{1711C7F9-285D-4692-B9E2-9191B5FFC1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21" y="9229748"/>
            <a:ext cx="2356570" cy="2356570"/>
          </a:xfrm>
          <a:prstGeom prst="rect">
            <a:avLst/>
          </a:prstGeom>
        </p:spPr>
      </p:pic>
      <p:sp>
        <p:nvSpPr>
          <p:cNvPr id="32" name="Subtitle 2">
            <a:extLst>
              <a:ext uri="{FF2B5EF4-FFF2-40B4-BE49-F238E27FC236}">
                <a16:creationId xmlns:a16="http://schemas.microsoft.com/office/drawing/2014/main" id="{E52C4144-5324-4000-B4D6-98D06B1D3433}"/>
              </a:ext>
            </a:extLst>
          </p:cNvPr>
          <p:cNvSpPr txBox="1">
            <a:spLocks/>
          </p:cNvSpPr>
          <p:nvPr/>
        </p:nvSpPr>
        <p:spPr>
          <a:xfrm>
            <a:off x="9208571" y="10161906"/>
            <a:ext cx="4397012" cy="1606034"/>
          </a:xfrm>
          <a:prstGeom prst="rect">
            <a:avLst/>
          </a:prstGeom>
        </p:spPr>
        <p:txBody>
          <a:bodyPr vert="horz" wrap="square" lIns="217375" tIns="108689" rIns="217375" bIns="108689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899638">
              <a:lnSpc>
                <a:spcPts val="3732"/>
              </a:lnSpc>
              <a:spcBef>
                <a:spcPts val="0"/>
              </a:spcBef>
            </a:pPr>
            <a:r>
              <a:rPr lang="fr-FR" sz="2799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entreprises adhérentes </a:t>
            </a:r>
          </a:p>
          <a:p>
            <a:pPr defTabSz="2899638">
              <a:lnSpc>
                <a:spcPts val="3732"/>
              </a:lnSpc>
              <a:spcBef>
                <a:spcPts val="0"/>
              </a:spcBef>
            </a:pPr>
            <a:r>
              <a:rPr lang="fr-FR" sz="2799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dont 99 % de moins </a:t>
            </a:r>
            <a:br>
              <a:rPr lang="fr-FR" sz="2799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</a:br>
            <a:r>
              <a:rPr lang="fr-FR" sz="2799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de 50 salariés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D895F903-A97C-472A-B84F-48345C6D7D57}"/>
              </a:ext>
            </a:extLst>
          </p:cNvPr>
          <p:cNvSpPr txBox="1">
            <a:spLocks/>
          </p:cNvSpPr>
          <p:nvPr/>
        </p:nvSpPr>
        <p:spPr>
          <a:xfrm>
            <a:off x="1259075" y="6135512"/>
            <a:ext cx="7245329" cy="2365216"/>
          </a:xfrm>
          <a:prstGeom prst="rect">
            <a:avLst/>
          </a:prstGeom>
        </p:spPr>
        <p:txBody>
          <a:bodyPr vert="horz" wrap="square" lIns="217375" tIns="108689" rIns="217375" bIns="108689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899638">
              <a:lnSpc>
                <a:spcPts val="4298"/>
              </a:lnSpc>
            </a:pPr>
            <a:r>
              <a:rPr lang="fr-FR" sz="2799" b="1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3 branches professionnelles </a:t>
            </a:r>
          </a:p>
          <a:p>
            <a:pPr marL="457086" indent="-457086" algn="l" defTabSz="2899638">
              <a:lnSpc>
                <a:spcPts val="4298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2666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Bâtiment</a:t>
            </a:r>
          </a:p>
          <a:p>
            <a:pPr marL="457086" indent="-457086" algn="l" defTabSz="2899638">
              <a:lnSpc>
                <a:spcPts val="4298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2666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Négoce des Matériaux de Construction </a:t>
            </a:r>
          </a:p>
          <a:p>
            <a:pPr marL="457086" indent="-457086" algn="l" defTabSz="2899638">
              <a:lnSpc>
                <a:spcPts val="4298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2666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Travaux Publics</a:t>
            </a:r>
          </a:p>
        </p:txBody>
      </p:sp>
      <p:sp>
        <p:nvSpPr>
          <p:cNvPr id="34" name="TextBox 69">
            <a:extLst>
              <a:ext uri="{FF2B5EF4-FFF2-40B4-BE49-F238E27FC236}">
                <a16:creationId xmlns:a16="http://schemas.microsoft.com/office/drawing/2014/main" id="{27917FDF-F1D7-4400-A341-8FD3754E6DA4}"/>
              </a:ext>
            </a:extLst>
          </p:cNvPr>
          <p:cNvSpPr txBox="1"/>
          <p:nvPr/>
        </p:nvSpPr>
        <p:spPr>
          <a:xfrm>
            <a:off x="9628676" y="9209581"/>
            <a:ext cx="3615192" cy="1107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/>
            <a:r>
              <a:rPr lang="en-US" sz="6598" b="1" dirty="0">
                <a:solidFill>
                  <a:prstClr val="white"/>
                </a:solidFill>
                <a:latin typeface="Arial" panose="020B0604020202020204"/>
                <a:ea typeface="Roboto" panose="02000000000000000000" pitchFamily="2" charset="0"/>
                <a:cs typeface="Lato" panose="020F0502020204030203" pitchFamily="34" charset="0"/>
              </a:rPr>
              <a:t>213 000 </a:t>
            </a: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6989BF64-CD27-4CCA-B71B-315A08073635}"/>
              </a:ext>
            </a:extLst>
          </p:cNvPr>
          <p:cNvSpPr txBox="1">
            <a:spLocks/>
          </p:cNvSpPr>
          <p:nvPr/>
        </p:nvSpPr>
        <p:spPr>
          <a:xfrm>
            <a:off x="8968894" y="7765428"/>
            <a:ext cx="4397012" cy="714765"/>
          </a:xfrm>
          <a:prstGeom prst="rect">
            <a:avLst/>
          </a:prstGeom>
        </p:spPr>
        <p:txBody>
          <a:bodyPr vert="horz" wrap="square" lIns="217375" tIns="108689" rIns="217375" bIns="108689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899638">
              <a:lnSpc>
                <a:spcPts val="4298"/>
              </a:lnSpc>
            </a:pPr>
            <a:r>
              <a:rPr lang="fr-FR" sz="2799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salariés</a:t>
            </a:r>
          </a:p>
        </p:txBody>
      </p:sp>
      <p:sp>
        <p:nvSpPr>
          <p:cNvPr id="38" name="TextBox 69">
            <a:extLst>
              <a:ext uri="{FF2B5EF4-FFF2-40B4-BE49-F238E27FC236}">
                <a16:creationId xmlns:a16="http://schemas.microsoft.com/office/drawing/2014/main" id="{7EB8FB88-1F4D-44EE-B974-F85DD762463A}"/>
              </a:ext>
            </a:extLst>
          </p:cNvPr>
          <p:cNvSpPr txBox="1"/>
          <p:nvPr/>
        </p:nvSpPr>
        <p:spPr>
          <a:xfrm>
            <a:off x="10057487" y="6757586"/>
            <a:ext cx="2303836" cy="1107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828343"/>
            <a:r>
              <a:rPr lang="en-US" sz="6598" b="1" dirty="0">
                <a:solidFill>
                  <a:prstClr val="white"/>
                </a:solidFill>
                <a:latin typeface="Arial" panose="020B0604020202020204"/>
                <a:ea typeface="Roboto" panose="02000000000000000000" pitchFamily="2" charset="0"/>
                <a:cs typeface="Lato" panose="020F0502020204030203" pitchFamily="34" charset="0"/>
              </a:rPr>
              <a:t>1,5 M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A4217E91-0D5F-479C-870C-0959D9DEBDB9}"/>
              </a:ext>
            </a:extLst>
          </p:cNvPr>
          <p:cNvSpPr/>
          <p:nvPr/>
        </p:nvSpPr>
        <p:spPr>
          <a:xfrm>
            <a:off x="10428502" y="4836964"/>
            <a:ext cx="1439625" cy="14396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29">
              <a:defRPr/>
            </a:pPr>
            <a:endParaRPr lang="fr-FR" sz="1349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36" name="TextBox 71">
            <a:extLst>
              <a:ext uri="{FF2B5EF4-FFF2-40B4-BE49-F238E27FC236}">
                <a16:creationId xmlns:a16="http://schemas.microsoft.com/office/drawing/2014/main" id="{C8E79664-323A-4C44-BBD7-B361DB0C38A4}"/>
              </a:ext>
            </a:extLst>
          </p:cNvPr>
          <p:cNvSpPr txBox="1"/>
          <p:nvPr/>
        </p:nvSpPr>
        <p:spPr>
          <a:xfrm>
            <a:off x="19640927" y="6886502"/>
            <a:ext cx="1598515" cy="1107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828343"/>
            <a:r>
              <a:rPr lang="en-US" sz="6598" b="1" dirty="0">
                <a:solidFill>
                  <a:prstClr val="white"/>
                </a:solidFill>
                <a:latin typeface="Arial" panose="020B0604020202020204"/>
                <a:ea typeface="Roboto" panose="02000000000000000000" pitchFamily="2" charset="0"/>
                <a:cs typeface="Lato" panose="020F0502020204030203" pitchFamily="34" charset="0"/>
              </a:rPr>
              <a:t>460</a:t>
            </a:r>
          </a:p>
        </p:txBody>
      </p:sp>
      <p:sp>
        <p:nvSpPr>
          <p:cNvPr id="40" name="TextBox 71">
            <a:extLst>
              <a:ext uri="{FF2B5EF4-FFF2-40B4-BE49-F238E27FC236}">
                <a16:creationId xmlns:a16="http://schemas.microsoft.com/office/drawing/2014/main" id="{3152FC4B-96C1-4339-951B-1ACBE15F1FF3}"/>
              </a:ext>
            </a:extLst>
          </p:cNvPr>
          <p:cNvSpPr txBox="1"/>
          <p:nvPr/>
        </p:nvSpPr>
        <p:spPr>
          <a:xfrm>
            <a:off x="19828848" y="9209580"/>
            <a:ext cx="1127232" cy="1107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828343"/>
            <a:r>
              <a:rPr lang="en-US" sz="6598" b="1" dirty="0">
                <a:solidFill>
                  <a:prstClr val="white"/>
                </a:solidFill>
                <a:latin typeface="Arial" panose="020B0604020202020204"/>
                <a:ea typeface="Roboto" panose="02000000000000000000" pitchFamily="2" charset="0"/>
                <a:cs typeface="Lato" panose="020F0502020204030203" pitchFamily="34" charset="0"/>
              </a:rPr>
              <a:t>14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FFC1DA5-E067-4A6F-9098-B8D0A79F6F9E}"/>
              </a:ext>
            </a:extLst>
          </p:cNvPr>
          <p:cNvSpPr/>
          <p:nvPr/>
        </p:nvSpPr>
        <p:spPr>
          <a:xfrm>
            <a:off x="19720364" y="4836964"/>
            <a:ext cx="1439625" cy="14396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343"/>
            <a:endParaRPr lang="fr-FR" sz="9595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35" name="TextBox 70">
            <a:extLst>
              <a:ext uri="{FF2B5EF4-FFF2-40B4-BE49-F238E27FC236}">
                <a16:creationId xmlns:a16="http://schemas.microsoft.com/office/drawing/2014/main" id="{31C0B680-99A1-4928-9391-2C51C7E39F21}"/>
              </a:ext>
            </a:extLst>
          </p:cNvPr>
          <p:cNvSpPr txBox="1"/>
          <p:nvPr/>
        </p:nvSpPr>
        <p:spPr>
          <a:xfrm>
            <a:off x="13828370" y="6757588"/>
            <a:ext cx="3733100" cy="1107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/>
            <a:r>
              <a:rPr lang="en-US" sz="6598" b="1" dirty="0">
                <a:solidFill>
                  <a:prstClr val="white"/>
                </a:solidFill>
                <a:latin typeface="Arial" panose="020B0604020202020204"/>
                <a:ea typeface="Roboto" panose="02000000000000000000" pitchFamily="2" charset="0"/>
                <a:cs typeface="Lato" panose="020F0502020204030203" pitchFamily="34" charset="0"/>
              </a:rPr>
              <a:t>367 000</a:t>
            </a:r>
          </a:p>
        </p:txBody>
      </p:sp>
      <p:sp>
        <p:nvSpPr>
          <p:cNvPr id="55" name="TextBox 70">
            <a:extLst>
              <a:ext uri="{FF2B5EF4-FFF2-40B4-BE49-F238E27FC236}">
                <a16:creationId xmlns:a16="http://schemas.microsoft.com/office/drawing/2014/main" id="{38EDEA41-E550-42EF-8372-ED84C7CA94EB}"/>
              </a:ext>
            </a:extLst>
          </p:cNvPr>
          <p:cNvSpPr txBox="1"/>
          <p:nvPr/>
        </p:nvSpPr>
        <p:spPr>
          <a:xfrm>
            <a:off x="14181590" y="9209579"/>
            <a:ext cx="3457849" cy="1107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/>
            <a:r>
              <a:rPr lang="en-US" sz="6598" b="1" dirty="0">
                <a:solidFill>
                  <a:prstClr val="white"/>
                </a:solidFill>
                <a:latin typeface="Arial" panose="020B0604020202020204"/>
                <a:ea typeface="Roboto" panose="02000000000000000000" pitchFamily="2" charset="0"/>
                <a:cs typeface="Lato" panose="020F0502020204030203" pitchFamily="34" charset="0"/>
              </a:rPr>
              <a:t>90 000</a:t>
            </a:r>
          </a:p>
        </p:txBody>
      </p:sp>
      <p:sp>
        <p:nvSpPr>
          <p:cNvPr id="61" name="Subtitle 2">
            <a:extLst>
              <a:ext uri="{FF2B5EF4-FFF2-40B4-BE49-F238E27FC236}">
                <a16:creationId xmlns:a16="http://schemas.microsoft.com/office/drawing/2014/main" id="{FECF14CC-C92A-4994-B3D2-D45FEB2E9B3E}"/>
              </a:ext>
            </a:extLst>
          </p:cNvPr>
          <p:cNvSpPr txBox="1">
            <a:spLocks/>
          </p:cNvSpPr>
          <p:nvPr/>
        </p:nvSpPr>
        <p:spPr>
          <a:xfrm>
            <a:off x="13693794" y="7759652"/>
            <a:ext cx="4397012" cy="714765"/>
          </a:xfrm>
          <a:prstGeom prst="rect">
            <a:avLst/>
          </a:prstGeom>
        </p:spPr>
        <p:txBody>
          <a:bodyPr vert="horz" wrap="square" lIns="217375" tIns="108689" rIns="217375" bIns="108689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899638">
              <a:lnSpc>
                <a:spcPts val="4298"/>
              </a:lnSpc>
            </a:pPr>
            <a:r>
              <a:rPr lang="fr-FR" sz="2799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stagiaires formés</a:t>
            </a:r>
          </a:p>
        </p:txBody>
      </p:sp>
      <p:sp>
        <p:nvSpPr>
          <p:cNvPr id="62" name="Subtitle 2">
            <a:extLst>
              <a:ext uri="{FF2B5EF4-FFF2-40B4-BE49-F238E27FC236}">
                <a16:creationId xmlns:a16="http://schemas.microsoft.com/office/drawing/2014/main" id="{0D537588-0ED3-4B84-9CC5-EC24B1FC0B54}"/>
              </a:ext>
            </a:extLst>
          </p:cNvPr>
          <p:cNvSpPr txBox="1">
            <a:spLocks/>
          </p:cNvSpPr>
          <p:nvPr/>
        </p:nvSpPr>
        <p:spPr>
          <a:xfrm>
            <a:off x="18387532" y="7888568"/>
            <a:ext cx="4397012" cy="714765"/>
          </a:xfrm>
          <a:prstGeom prst="rect">
            <a:avLst/>
          </a:prstGeom>
        </p:spPr>
        <p:txBody>
          <a:bodyPr vert="horz" wrap="square" lIns="217375" tIns="108689" rIns="217375" bIns="108689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899638">
              <a:lnSpc>
                <a:spcPts val="4298"/>
              </a:lnSpc>
            </a:pPr>
            <a:r>
              <a:rPr lang="fr-FR" sz="2799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collaborateurs</a:t>
            </a:r>
          </a:p>
        </p:txBody>
      </p:sp>
      <p:sp>
        <p:nvSpPr>
          <p:cNvPr id="63" name="Subtitle 2">
            <a:extLst>
              <a:ext uri="{FF2B5EF4-FFF2-40B4-BE49-F238E27FC236}">
                <a16:creationId xmlns:a16="http://schemas.microsoft.com/office/drawing/2014/main" id="{ECAC6147-9173-4010-8292-6C0E312432AF}"/>
              </a:ext>
            </a:extLst>
          </p:cNvPr>
          <p:cNvSpPr txBox="1">
            <a:spLocks/>
          </p:cNvSpPr>
          <p:nvPr/>
        </p:nvSpPr>
        <p:spPr>
          <a:xfrm>
            <a:off x="13811102" y="10161906"/>
            <a:ext cx="4397012" cy="714765"/>
          </a:xfrm>
          <a:prstGeom prst="rect">
            <a:avLst/>
          </a:prstGeom>
        </p:spPr>
        <p:txBody>
          <a:bodyPr vert="horz" wrap="square" lIns="217375" tIns="108689" rIns="217375" bIns="108689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899638">
              <a:lnSpc>
                <a:spcPts val="4298"/>
              </a:lnSpc>
              <a:spcBef>
                <a:spcPts val="0"/>
              </a:spcBef>
            </a:pPr>
            <a:r>
              <a:rPr lang="fr-FR" sz="2799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alternants</a:t>
            </a:r>
          </a:p>
        </p:txBody>
      </p:sp>
      <p:sp>
        <p:nvSpPr>
          <p:cNvPr id="64" name="Subtitle 2">
            <a:extLst>
              <a:ext uri="{FF2B5EF4-FFF2-40B4-BE49-F238E27FC236}">
                <a16:creationId xmlns:a16="http://schemas.microsoft.com/office/drawing/2014/main" id="{D0562ADC-0718-443D-8ABF-04ECF7DF7A90}"/>
              </a:ext>
            </a:extLst>
          </p:cNvPr>
          <p:cNvSpPr txBox="1">
            <a:spLocks/>
          </p:cNvSpPr>
          <p:nvPr/>
        </p:nvSpPr>
        <p:spPr>
          <a:xfrm>
            <a:off x="18310618" y="10161906"/>
            <a:ext cx="4397012" cy="1131545"/>
          </a:xfrm>
          <a:prstGeom prst="rect">
            <a:avLst/>
          </a:prstGeom>
        </p:spPr>
        <p:txBody>
          <a:bodyPr vert="horz" wrap="square" lIns="217375" tIns="108689" rIns="217375" bIns="108689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899638">
              <a:lnSpc>
                <a:spcPts val="3732"/>
              </a:lnSpc>
              <a:spcBef>
                <a:spcPts val="0"/>
              </a:spcBef>
            </a:pPr>
            <a:r>
              <a:rPr lang="fr-FR" sz="2799" dirty="0">
                <a:solidFill>
                  <a:prstClr val="white"/>
                </a:solidFill>
                <a:latin typeface="Arial" panose="020B0604020202020204"/>
                <a:ea typeface="Roboto Light" panose="02000000000000000000" pitchFamily="2" charset="0"/>
                <a:cs typeface="Poppins Light" pitchFamily="2" charset="77"/>
              </a:rPr>
              <a:t>Implantations territoriales</a:t>
            </a: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19DE258F-CA7A-494C-A6EB-6C56983A90A2}"/>
              </a:ext>
            </a:extLst>
          </p:cNvPr>
          <p:cNvSpPr/>
          <p:nvPr/>
        </p:nvSpPr>
        <p:spPr>
          <a:xfrm>
            <a:off x="15112317" y="4878143"/>
            <a:ext cx="1439625" cy="136188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343"/>
            <a:endParaRPr lang="fr-FR" sz="3599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C566BEC-2921-4300-825A-E9B216480A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4120" y="4998060"/>
            <a:ext cx="1023733" cy="11517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92852F-FAF9-4BEB-86BE-3B568115BB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737" y="4960689"/>
            <a:ext cx="1023733" cy="11517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FB42984-41EF-46D8-A5D9-6682C023B58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7496" y="4952888"/>
            <a:ext cx="1023733" cy="115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94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39938" y="3495503"/>
            <a:ext cx="5756633" cy="80705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93478" y="3495502"/>
            <a:ext cx="5756633" cy="80705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464048" y="3495503"/>
            <a:ext cx="5756633" cy="8070570"/>
          </a:xfrm>
          <a:prstGeom prst="rect">
            <a:avLst/>
          </a:prstGeom>
        </p:spPr>
      </p:pic>
      <p:sp>
        <p:nvSpPr>
          <p:cNvPr id="10" name="TextBox 33">
            <a:extLst>
              <a:ext uri="{FF2B5EF4-FFF2-40B4-BE49-F238E27FC236}">
                <a16:creationId xmlns:a16="http://schemas.microsoft.com/office/drawing/2014/main" id="{47E68880-7D85-473F-A1CF-798FC974273B}"/>
              </a:ext>
            </a:extLst>
          </p:cNvPr>
          <p:cNvSpPr txBox="1"/>
          <p:nvPr/>
        </p:nvSpPr>
        <p:spPr>
          <a:xfrm>
            <a:off x="1821200" y="494597"/>
            <a:ext cx="19162534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 dirty="0"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Vidéos Constructys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F67FB9-CDDC-41D1-BC25-639263EEF6F6}"/>
              </a:ext>
            </a:extLst>
          </p:cNvPr>
          <p:cNvSpPr/>
          <p:nvPr/>
        </p:nvSpPr>
        <p:spPr>
          <a:xfrm>
            <a:off x="10434558" y="318369"/>
            <a:ext cx="664618" cy="7697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3" name="Média en ligne 2" title="Le contrat d'apprentissage">
            <a:hlinkClick r:id="" action="ppaction://media"/>
            <a:extLst>
              <a:ext uri="{FF2B5EF4-FFF2-40B4-BE49-F238E27FC236}">
                <a16:creationId xmlns:a16="http://schemas.microsoft.com/office/drawing/2014/main" id="{E6F84E42-6EE4-4561-90E7-7A681DA936D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924454" y="5129688"/>
            <a:ext cx="6386630" cy="4781694"/>
          </a:xfrm>
          <a:prstGeom prst="rect">
            <a:avLst/>
          </a:prstGeom>
        </p:spPr>
      </p:pic>
      <p:pic>
        <p:nvPicPr>
          <p:cNvPr id="4" name="Média en ligne 3" title="Expￃﾩrimentation AFEST Constructys/CAPEB">
            <a:hlinkClick r:id="" action="ppaction://media"/>
            <a:extLst>
              <a:ext uri="{FF2B5EF4-FFF2-40B4-BE49-F238E27FC236}">
                <a16:creationId xmlns:a16="http://schemas.microsoft.com/office/drawing/2014/main" id="{76CD9EDA-AB14-4694-86B8-32F7D64C5C09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0"/>
          <a:stretch>
            <a:fillRect/>
          </a:stretch>
        </p:blipFill>
        <p:spPr>
          <a:xfrm>
            <a:off x="9047331" y="5129688"/>
            <a:ext cx="6448926" cy="4812776"/>
          </a:xfrm>
          <a:prstGeom prst="rect">
            <a:avLst/>
          </a:prstGeom>
        </p:spPr>
      </p:pic>
      <p:pic>
        <p:nvPicPr>
          <p:cNvPr id="5" name="Média en ligne 4" title="Constructys prￃﾩsente son offre de services">
            <a:hlinkClick r:id="" action="ppaction://media"/>
            <a:extLst>
              <a:ext uri="{FF2B5EF4-FFF2-40B4-BE49-F238E27FC236}">
                <a16:creationId xmlns:a16="http://schemas.microsoft.com/office/drawing/2014/main" id="{AD3ABE6C-DCA8-44E0-9215-371EA17CC0FE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1"/>
          <a:stretch>
            <a:fillRect/>
          </a:stretch>
        </p:blipFill>
        <p:spPr>
          <a:xfrm>
            <a:off x="17131054" y="5139213"/>
            <a:ext cx="6420513" cy="479372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0BAAF6B-5A57-43A5-97AE-7BBCDF7EAEF0}"/>
              </a:ext>
            </a:extLst>
          </p:cNvPr>
          <p:cNvSpPr txBox="1"/>
          <p:nvPr/>
        </p:nvSpPr>
        <p:spPr>
          <a:xfrm>
            <a:off x="3210978" y="2222177"/>
            <a:ext cx="18914369" cy="553998"/>
          </a:xfrm>
          <a:prstGeom prst="rect">
            <a:avLst/>
          </a:prstGeom>
          <a:noFill/>
        </p:spPr>
        <p:txBody>
          <a:bodyPr wrap="square" lIns="36000" tIns="0" rIns="36000" bIns="0" rtlCol="0" anchor="t">
            <a:spAutoFit/>
          </a:bodyPr>
          <a:lstStyle/>
          <a:p>
            <a:r>
              <a:rPr lang="fr-FR">
                <a:latin typeface="+mj-lt"/>
              </a:rPr>
              <a:t>Constructys propose des vidéos informatives à destination de tous (salariés, adhérents, etc.)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E193066-CEC9-4B61-8FB3-B937E3E7ECEF}"/>
              </a:ext>
            </a:extLst>
          </p:cNvPr>
          <p:cNvSpPr txBox="1"/>
          <p:nvPr/>
        </p:nvSpPr>
        <p:spPr>
          <a:xfrm>
            <a:off x="8471590" y="4219724"/>
            <a:ext cx="7434469" cy="430887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2800" b="1" dirty="0">
                <a:latin typeface="+mj-lt"/>
              </a:rPr>
              <a:t>Vidéo sur l’AFEST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1B9EFEA-DC04-4A34-B212-270B6BFA18F7}"/>
              </a:ext>
            </a:extLst>
          </p:cNvPr>
          <p:cNvSpPr txBox="1"/>
          <p:nvPr/>
        </p:nvSpPr>
        <p:spPr>
          <a:xfrm>
            <a:off x="16094953" y="4176304"/>
            <a:ext cx="8365666" cy="430887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2800" b="1">
                <a:latin typeface="+mj-lt"/>
              </a:rPr>
              <a:t>Vidéo sur l’offre de service Constructys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49CF375-EB7D-4DA9-AEAB-DCAB723AACF7}"/>
              </a:ext>
            </a:extLst>
          </p:cNvPr>
          <p:cNvSpPr txBox="1"/>
          <p:nvPr/>
        </p:nvSpPr>
        <p:spPr>
          <a:xfrm>
            <a:off x="719071" y="4221583"/>
            <a:ext cx="7434469" cy="430887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2800" b="1">
                <a:latin typeface="+mj-lt"/>
              </a:rPr>
              <a:t>10 vidéos dispositifs</a:t>
            </a:r>
          </a:p>
        </p:txBody>
      </p:sp>
      <p:sp>
        <p:nvSpPr>
          <p:cNvPr id="17" name="Shape 3613">
            <a:extLst>
              <a:ext uri="{FF2B5EF4-FFF2-40B4-BE49-F238E27FC236}">
                <a16:creationId xmlns:a16="http://schemas.microsoft.com/office/drawing/2014/main" id="{4E1BDA94-64BC-4FD7-9B39-07FD8621A5D8}"/>
              </a:ext>
            </a:extLst>
          </p:cNvPr>
          <p:cNvSpPr/>
          <p:nvPr/>
        </p:nvSpPr>
        <p:spPr>
          <a:xfrm>
            <a:off x="6242839" y="11692060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6F2766BF-6226-4DC3-9A6E-B289E624E470}"/>
              </a:ext>
            </a:extLst>
          </p:cNvPr>
          <p:cNvSpPr txBox="1"/>
          <p:nvPr/>
        </p:nvSpPr>
        <p:spPr>
          <a:xfrm>
            <a:off x="7099721" y="11760758"/>
            <a:ext cx="7367709" cy="6204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latin typeface="Titillium" charset="0"/>
                <a:ea typeface="Titillium" charset="0"/>
                <a:cs typeface="Titillium" charset="0"/>
              </a:rPr>
              <a:t>Comment y avoir accès ?</a:t>
            </a: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47F1A1C5-77D4-42B2-908E-850D22B336ED}"/>
              </a:ext>
            </a:extLst>
          </p:cNvPr>
          <p:cNvSpPr txBox="1"/>
          <p:nvPr/>
        </p:nvSpPr>
        <p:spPr>
          <a:xfrm>
            <a:off x="13059027" y="11644083"/>
            <a:ext cx="5806945" cy="728341"/>
          </a:xfrm>
          <a:prstGeom prst="rect">
            <a:avLst/>
          </a:prstGeom>
          <a:noFill/>
        </p:spPr>
        <p:txBody>
          <a:bodyPr wrap="square" lIns="0" tIns="0" rIns="182832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98A5">
                    <a:alpha val="60000"/>
                  </a:srgbClr>
                </a:solidFill>
                <a:latin typeface="+mj-lt"/>
                <a:ea typeface="Titillium" charset="0"/>
                <a:cs typeface="Titillium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cliquant Ici </a:t>
            </a:r>
            <a:endParaRPr lang="en-US" b="1" dirty="0">
              <a:solidFill>
                <a:srgbClr val="0098A5">
                  <a:alpha val="60000"/>
                </a:srgbClr>
              </a:solidFill>
              <a:latin typeface="+mj-lt"/>
              <a:ea typeface="Titillium" charset="0"/>
              <a:cs typeface="Titillium" charset="0"/>
            </a:endParaRPr>
          </a:p>
        </p:txBody>
      </p:sp>
      <p:pic>
        <p:nvPicPr>
          <p:cNvPr id="21" name="Image 2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5A61A6B-E77C-A04D-B4B6-20CDCFA7CE6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34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">
            <a:extLst>
              <a:ext uri="{FF2B5EF4-FFF2-40B4-BE49-F238E27FC236}">
                <a16:creationId xmlns:a16="http://schemas.microsoft.com/office/drawing/2014/main" id="{A6010ED4-9FED-4252-876B-4890FE5B37E9}"/>
              </a:ext>
            </a:extLst>
          </p:cNvPr>
          <p:cNvGrpSpPr/>
          <p:nvPr/>
        </p:nvGrpSpPr>
        <p:grpSpPr>
          <a:xfrm>
            <a:off x="7040625" y="1168548"/>
            <a:ext cx="10296400" cy="1297786"/>
            <a:chOff x="7720934" y="1464039"/>
            <a:chExt cx="10296400" cy="1297786"/>
          </a:xfrm>
        </p:grpSpPr>
        <p:sp>
          <p:nvSpPr>
            <p:cNvPr id="20" name="TextBox 33">
              <a:extLst>
                <a:ext uri="{FF2B5EF4-FFF2-40B4-BE49-F238E27FC236}">
                  <a16:creationId xmlns:a16="http://schemas.microsoft.com/office/drawing/2014/main" id="{A0649F81-AEFC-4767-8F44-4A1F85C2B66D}"/>
                </a:ext>
              </a:extLst>
            </p:cNvPr>
            <p:cNvSpPr txBox="1"/>
            <p:nvPr/>
          </p:nvSpPr>
          <p:spPr>
            <a:xfrm>
              <a:off x="7720934" y="1746162"/>
              <a:ext cx="1029640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latin typeface="+mj-lt"/>
                  <a:ea typeface="Roboto" panose="02000000000000000000" pitchFamily="2" charset="0"/>
                  <a:cs typeface="Lato Light" panose="020F0502020204030203" pitchFamily="34" charset="0"/>
                </a:rPr>
                <a:t>Nos engagements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2BAA007-755D-45A3-A297-DA9DFE86283B}"/>
                </a:ext>
              </a:extLst>
            </p:cNvPr>
            <p:cNvSpPr/>
            <p:nvPr/>
          </p:nvSpPr>
          <p:spPr>
            <a:xfrm>
              <a:off x="12536825" y="1464039"/>
              <a:ext cx="664618" cy="7697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Oval 27">
            <a:extLst>
              <a:ext uri="{FF2B5EF4-FFF2-40B4-BE49-F238E27FC236}">
                <a16:creationId xmlns:a16="http://schemas.microsoft.com/office/drawing/2014/main" id="{8FDC4E26-0F20-4C6A-BF87-2DA05C3193E0}"/>
              </a:ext>
            </a:extLst>
          </p:cNvPr>
          <p:cNvSpPr/>
          <p:nvPr/>
        </p:nvSpPr>
        <p:spPr>
          <a:xfrm>
            <a:off x="2556201" y="5381414"/>
            <a:ext cx="1968306" cy="19683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BB4B8"/>
              </a:solidFill>
            </a:endParaRPr>
          </a:p>
        </p:txBody>
      </p:sp>
      <p:sp>
        <p:nvSpPr>
          <p:cNvPr id="23" name="Oval 28">
            <a:extLst>
              <a:ext uri="{FF2B5EF4-FFF2-40B4-BE49-F238E27FC236}">
                <a16:creationId xmlns:a16="http://schemas.microsoft.com/office/drawing/2014/main" id="{52D4A618-8C59-4A49-BA14-8BA62B2C89C2}"/>
              </a:ext>
            </a:extLst>
          </p:cNvPr>
          <p:cNvSpPr/>
          <p:nvPr/>
        </p:nvSpPr>
        <p:spPr>
          <a:xfrm>
            <a:off x="8378210" y="5381414"/>
            <a:ext cx="1968306" cy="19683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9">
            <a:extLst>
              <a:ext uri="{FF2B5EF4-FFF2-40B4-BE49-F238E27FC236}">
                <a16:creationId xmlns:a16="http://schemas.microsoft.com/office/drawing/2014/main" id="{50A27282-0DCE-4E54-BD60-3DD463925231}"/>
              </a:ext>
            </a:extLst>
          </p:cNvPr>
          <p:cNvSpPr/>
          <p:nvPr/>
        </p:nvSpPr>
        <p:spPr>
          <a:xfrm>
            <a:off x="14032047" y="5381414"/>
            <a:ext cx="1968306" cy="19683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30">
            <a:extLst>
              <a:ext uri="{FF2B5EF4-FFF2-40B4-BE49-F238E27FC236}">
                <a16:creationId xmlns:a16="http://schemas.microsoft.com/office/drawing/2014/main" id="{59AF5B0E-2910-4146-8189-32D67D8685F7}"/>
              </a:ext>
            </a:extLst>
          </p:cNvPr>
          <p:cNvSpPr/>
          <p:nvPr/>
        </p:nvSpPr>
        <p:spPr>
          <a:xfrm>
            <a:off x="19866245" y="5381414"/>
            <a:ext cx="1968306" cy="19683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F7198B-3C44-48DC-AED4-5577207882CC}"/>
              </a:ext>
            </a:extLst>
          </p:cNvPr>
          <p:cNvSpPr/>
          <p:nvPr/>
        </p:nvSpPr>
        <p:spPr>
          <a:xfrm>
            <a:off x="576116" y="3759435"/>
            <a:ext cx="5817661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 err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Proximité</a:t>
            </a:r>
            <a:r>
              <a:rPr lang="en-US" b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 et </a:t>
            </a:r>
            <a:endParaRPr lang="fr-FR">
              <a:solidFill>
                <a:schemeClr val="accent2"/>
              </a:solidFill>
            </a:endParaRPr>
          </a:p>
          <a:p>
            <a:pPr algn="ctr"/>
            <a:r>
              <a:rPr lang="en-US" b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expertise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E664D1-6F60-47C3-89E0-433B2E059E81}"/>
              </a:ext>
            </a:extLst>
          </p:cNvPr>
          <p:cNvSpPr/>
          <p:nvPr/>
        </p:nvSpPr>
        <p:spPr>
          <a:xfrm>
            <a:off x="6493910" y="3759438"/>
            <a:ext cx="5817662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 err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Écoute</a:t>
            </a:r>
            <a:r>
              <a:rPr lang="en-US" b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 </a:t>
            </a:r>
            <a:endParaRPr lang="fr-FR">
              <a:solidFill>
                <a:schemeClr val="accent2"/>
              </a:solidFill>
            </a:endParaRPr>
          </a:p>
          <a:p>
            <a:pPr algn="ctr"/>
            <a:r>
              <a:rPr lang="en-US" b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et conseil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955C09B-187A-4BA7-B3A4-8466900EDC96}"/>
              </a:ext>
            </a:extLst>
          </p:cNvPr>
          <p:cNvSpPr/>
          <p:nvPr/>
        </p:nvSpPr>
        <p:spPr>
          <a:xfrm>
            <a:off x="12227395" y="3759437"/>
            <a:ext cx="5706850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Innovation et </a:t>
            </a:r>
          </a:p>
          <a:p>
            <a:pPr algn="ctr"/>
            <a:r>
              <a:rPr lang="en-US" b="1" err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agilité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129AF5-8024-4007-A507-78C83164B36E}"/>
              </a:ext>
            </a:extLst>
          </p:cNvPr>
          <p:cNvSpPr/>
          <p:nvPr/>
        </p:nvSpPr>
        <p:spPr>
          <a:xfrm>
            <a:off x="18021987" y="3758826"/>
            <a:ext cx="61460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err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Qualité</a:t>
            </a:r>
            <a:r>
              <a:rPr lang="en-US" b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 et </a:t>
            </a:r>
            <a:r>
              <a:rPr lang="en-US" b="1" err="1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professionnalisme</a:t>
            </a:r>
            <a:endParaRPr lang="en-US" b="1">
              <a:solidFill>
                <a:schemeClr val="accent2"/>
              </a:solidFill>
              <a:latin typeface="+mj-lt"/>
              <a:ea typeface="Roboto" panose="02000000000000000000" pitchFamily="2" charset="0"/>
              <a:cs typeface="Lato Light" panose="020F0502020204030203" pitchFamily="34" charset="0"/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1EF27C7D-182B-4B08-BCE1-A689BC2B23E0}"/>
              </a:ext>
            </a:extLst>
          </p:cNvPr>
          <p:cNvSpPr txBox="1">
            <a:spLocks/>
          </p:cNvSpPr>
          <p:nvPr/>
        </p:nvSpPr>
        <p:spPr>
          <a:xfrm>
            <a:off x="543322" y="7553874"/>
            <a:ext cx="5850454" cy="2908885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99"/>
              </a:lnSpc>
            </a:pP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Des </a:t>
            </a:r>
            <a:r>
              <a:rPr lang="fr-FR" b="1">
                <a:solidFill>
                  <a:schemeClr val="accent2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experts des métiers </a:t>
            </a: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de la construction et de la formation accompagnent les entreprises, </a:t>
            </a:r>
            <a:b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</a:b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quelle que soit leur taille, dans leurs choix et leurs démarches.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5FA31E6-B357-4522-B5B8-985CA90E5303}"/>
              </a:ext>
            </a:extLst>
          </p:cNvPr>
          <p:cNvSpPr txBox="1">
            <a:spLocks/>
          </p:cNvSpPr>
          <p:nvPr/>
        </p:nvSpPr>
        <p:spPr>
          <a:xfrm>
            <a:off x="6393777" y="7553873"/>
            <a:ext cx="5850454" cy="4563184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99"/>
              </a:lnSpc>
            </a:pP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Des interlocuteurs engagés pour analyser les situations des entreprises et leur proposer </a:t>
            </a:r>
            <a:r>
              <a:rPr lang="fr-FR" b="1">
                <a:solidFill>
                  <a:schemeClr val="accent2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l’offre de services la plus adaptée : </a:t>
            </a: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diagnostic et accompagnement, mise en place des entretiens professionnels, respect des obligations….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886F7856-AA79-4095-9C8C-E3F7D92FD32E}"/>
              </a:ext>
            </a:extLst>
          </p:cNvPr>
          <p:cNvSpPr txBox="1">
            <a:spLocks/>
          </p:cNvSpPr>
          <p:nvPr/>
        </p:nvSpPr>
        <p:spPr>
          <a:xfrm>
            <a:off x="12244227" y="7553873"/>
            <a:ext cx="5739645" cy="3460318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99"/>
              </a:lnSpc>
            </a:pP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Une </a:t>
            </a:r>
            <a:r>
              <a:rPr lang="fr-FR" b="1">
                <a:solidFill>
                  <a:schemeClr val="accent2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simplification des démarches </a:t>
            </a: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grâce à la mise en place de services </a:t>
            </a:r>
            <a:r>
              <a:rPr lang="fr-FR" b="1">
                <a:solidFill>
                  <a:schemeClr val="accent2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innovants et intuitifs</a:t>
            </a: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. </a:t>
            </a:r>
            <a:b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</a:b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Un </a:t>
            </a:r>
            <a:r>
              <a:rPr lang="fr-FR" b="1">
                <a:solidFill>
                  <a:schemeClr val="accent2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regard prospectif </a:t>
            </a: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et une démarche d’expérimentation pour s’adapter aux métiers de demain.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DDC8989-F2D6-420B-A967-DE4EE67D4C74}"/>
              </a:ext>
            </a:extLst>
          </p:cNvPr>
          <p:cNvSpPr txBox="1">
            <a:spLocks/>
          </p:cNvSpPr>
          <p:nvPr/>
        </p:nvSpPr>
        <p:spPr>
          <a:xfrm>
            <a:off x="18021987" y="7582676"/>
            <a:ext cx="5706845" cy="2908885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99"/>
              </a:lnSpc>
            </a:pP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La garantie d’un </a:t>
            </a:r>
            <a:r>
              <a:rPr lang="fr-FR" b="1">
                <a:solidFill>
                  <a:schemeClr val="accent2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conseil objectif adapté </a:t>
            </a: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aux besoins de chaque entreprise. </a:t>
            </a:r>
            <a:b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</a:br>
            <a:r>
              <a:rPr lang="fr-FR" b="1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Lato Light" panose="020F0502020204030203" pitchFamily="34" charset="0"/>
              </a:rPr>
              <a:t>Une vigilance constante concernant la qualité des actions de formation.</a:t>
            </a:r>
          </a:p>
        </p:txBody>
      </p:sp>
      <p:pic>
        <p:nvPicPr>
          <p:cNvPr id="34" name="Image 33" descr="Une image contenant assis, signe, ordinateur, blanc&#10;&#10;Description générée automatiquement">
            <a:extLst>
              <a:ext uri="{FF2B5EF4-FFF2-40B4-BE49-F238E27FC236}">
                <a16:creationId xmlns:a16="http://schemas.microsoft.com/office/drawing/2014/main" id="{B58E7584-921A-4F1C-AD3A-6CCBE9D35F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803" y="5719031"/>
            <a:ext cx="1092261" cy="1310715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3020384-52C5-444D-9C74-97FBED4F60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8761" y="5713482"/>
            <a:ext cx="1092141" cy="1310569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6C1B0B4-E38B-4327-B32B-7BA3FA2BE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09153" y="5480798"/>
            <a:ext cx="1407526" cy="168903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E756D3C8-E37C-46EA-BA48-A9727AA47A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16209" y="5675798"/>
            <a:ext cx="1118403" cy="1342084"/>
          </a:xfrm>
          <a:prstGeom prst="rect">
            <a:avLst/>
          </a:prstGeom>
        </p:spPr>
      </p:pic>
      <p:grpSp>
        <p:nvGrpSpPr>
          <p:cNvPr id="38" name="Group 45">
            <a:extLst>
              <a:ext uri="{FF2B5EF4-FFF2-40B4-BE49-F238E27FC236}">
                <a16:creationId xmlns:a16="http://schemas.microsoft.com/office/drawing/2014/main" id="{72E1D630-374F-4442-8CA2-22C7376BF982}"/>
              </a:ext>
            </a:extLst>
          </p:cNvPr>
          <p:cNvGrpSpPr/>
          <p:nvPr/>
        </p:nvGrpSpPr>
        <p:grpSpPr>
          <a:xfrm>
            <a:off x="6393778" y="5266551"/>
            <a:ext cx="11557304" cy="5794785"/>
            <a:chOff x="6393778" y="5791762"/>
            <a:chExt cx="11557304" cy="4274349"/>
          </a:xfrm>
        </p:grpSpPr>
        <p:cxnSp>
          <p:nvCxnSpPr>
            <p:cNvPr id="39" name="Straight Connector 46">
              <a:extLst>
                <a:ext uri="{FF2B5EF4-FFF2-40B4-BE49-F238E27FC236}">
                  <a16:creationId xmlns:a16="http://schemas.microsoft.com/office/drawing/2014/main" id="{7C28EF4E-181C-4D63-A85E-CD603A88B66C}"/>
                </a:ext>
              </a:extLst>
            </p:cNvPr>
            <p:cNvCxnSpPr/>
            <p:nvPr/>
          </p:nvCxnSpPr>
          <p:spPr>
            <a:xfrm>
              <a:off x="6393778" y="5791762"/>
              <a:ext cx="0" cy="427434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7">
              <a:extLst>
                <a:ext uri="{FF2B5EF4-FFF2-40B4-BE49-F238E27FC236}">
                  <a16:creationId xmlns:a16="http://schemas.microsoft.com/office/drawing/2014/main" id="{7BDC9F6A-20E6-464A-8765-94DFEE009968}"/>
                </a:ext>
              </a:extLst>
            </p:cNvPr>
            <p:cNvCxnSpPr/>
            <p:nvPr/>
          </p:nvCxnSpPr>
          <p:spPr>
            <a:xfrm>
              <a:off x="12244231" y="5791762"/>
              <a:ext cx="0" cy="427434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8">
              <a:extLst>
                <a:ext uri="{FF2B5EF4-FFF2-40B4-BE49-F238E27FC236}">
                  <a16:creationId xmlns:a16="http://schemas.microsoft.com/office/drawing/2014/main" id="{D2664727-76D7-4BC1-89B6-8773A2F8D37D}"/>
                </a:ext>
              </a:extLst>
            </p:cNvPr>
            <p:cNvCxnSpPr/>
            <p:nvPr/>
          </p:nvCxnSpPr>
          <p:spPr>
            <a:xfrm>
              <a:off x="17951082" y="5791762"/>
              <a:ext cx="0" cy="427434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84306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0F53F2-DF9C-4DD5-8E95-154058838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Janvier 2020</a:t>
            </a:r>
          </a:p>
        </p:txBody>
      </p:sp>
      <p:pic>
        <p:nvPicPr>
          <p:cNvPr id="8" name="Image 7" descr="offre.jpg">
            <a:extLst>
              <a:ext uri="{FF2B5EF4-FFF2-40B4-BE49-F238E27FC236}">
                <a16:creationId xmlns:a16="http://schemas.microsoft.com/office/drawing/2014/main" id="{FA7AD440-40BC-447D-9D53-660901F817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316" y="4426546"/>
            <a:ext cx="22363305" cy="676862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7411121-BC09-49A8-A458-61A8359A898E}"/>
              </a:ext>
            </a:extLst>
          </p:cNvPr>
          <p:cNvSpPr txBox="1"/>
          <p:nvPr/>
        </p:nvSpPr>
        <p:spPr>
          <a:xfrm>
            <a:off x="1973147" y="3694990"/>
            <a:ext cx="4386129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66" b="1">
                <a:latin typeface="+mj-lt"/>
                <a:cs typeface="Open Sans"/>
              </a:rPr>
              <a:t>CHOISIR </a:t>
            </a:r>
          </a:p>
          <a:p>
            <a:pPr algn="ctr"/>
            <a:r>
              <a:rPr lang="fr-FR" sz="2666" b="1">
                <a:latin typeface="+mj-lt"/>
                <a:cs typeface="Open Sans"/>
              </a:rPr>
              <a:t>L’ALTERNANCE</a:t>
            </a:r>
            <a:endParaRPr lang="fr-FR" sz="2666">
              <a:latin typeface="+mj-lt"/>
              <a:cs typeface="Open San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100071C-231D-4610-AD1A-5CC012BA2ED7}"/>
              </a:ext>
            </a:extLst>
          </p:cNvPr>
          <p:cNvSpPr txBox="1"/>
          <p:nvPr/>
        </p:nvSpPr>
        <p:spPr>
          <a:xfrm>
            <a:off x="10250342" y="3586280"/>
            <a:ext cx="4386129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100" b="1">
                <a:solidFill>
                  <a:srgbClr val="575E62"/>
                </a:solidFill>
                <a:latin typeface="+mj-lt"/>
                <a:cs typeface="Open Sans"/>
              </a:defRPr>
            </a:lvl1pPr>
          </a:lstStyle>
          <a:p>
            <a:r>
              <a:rPr lang="fr-FR" sz="2666">
                <a:solidFill>
                  <a:schemeClr val="tx1"/>
                </a:solidFill>
              </a:rPr>
              <a:t>DÉVELOPPER </a:t>
            </a:r>
          </a:p>
          <a:p>
            <a:r>
              <a:rPr lang="fr-FR" sz="2666">
                <a:solidFill>
                  <a:schemeClr val="tx1"/>
                </a:solidFill>
              </a:rPr>
              <a:t>LES COMPÉTENCES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176DBB-F32D-499B-9E8B-5725CF22F026}"/>
              </a:ext>
            </a:extLst>
          </p:cNvPr>
          <p:cNvSpPr txBox="1"/>
          <p:nvPr/>
        </p:nvSpPr>
        <p:spPr>
          <a:xfrm>
            <a:off x="18312597" y="3646960"/>
            <a:ext cx="4386129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100" b="1">
                <a:solidFill>
                  <a:srgbClr val="575E62"/>
                </a:solidFill>
                <a:latin typeface="+mj-lt"/>
                <a:cs typeface="Open Sans"/>
              </a:defRPr>
            </a:lvl1pPr>
          </a:lstStyle>
          <a:p>
            <a:r>
              <a:rPr lang="fr-FR" sz="2666">
                <a:solidFill>
                  <a:schemeClr val="tx1"/>
                </a:solidFill>
              </a:rPr>
              <a:t>RECRUTER </a:t>
            </a:r>
          </a:p>
          <a:p>
            <a:r>
              <a:rPr lang="fr-FR" sz="2666">
                <a:solidFill>
                  <a:schemeClr val="tx1"/>
                </a:solidFill>
              </a:rPr>
              <a:t>ET INTÉGRER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9625B2-488C-40B6-8978-76DDD5A6F2D6}"/>
              </a:ext>
            </a:extLst>
          </p:cNvPr>
          <p:cNvSpPr txBox="1"/>
          <p:nvPr/>
        </p:nvSpPr>
        <p:spPr>
          <a:xfrm>
            <a:off x="6260896" y="10808567"/>
            <a:ext cx="4386129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100" b="1">
                <a:solidFill>
                  <a:srgbClr val="575E62"/>
                </a:solidFill>
                <a:latin typeface="+mj-lt"/>
                <a:cs typeface="Open Sans"/>
              </a:defRPr>
            </a:lvl1pPr>
          </a:lstStyle>
          <a:p>
            <a:r>
              <a:rPr lang="fr-FR" sz="2666">
                <a:solidFill>
                  <a:schemeClr val="tx1"/>
                </a:solidFill>
              </a:rPr>
              <a:t>PILOTER </a:t>
            </a:r>
          </a:p>
          <a:p>
            <a:r>
              <a:rPr lang="fr-FR" sz="2666">
                <a:solidFill>
                  <a:schemeClr val="tx1"/>
                </a:solidFill>
              </a:rPr>
              <a:t>L’ACTIVITÉ RH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CF33327-0899-4B95-BAB5-FEA3081756E5}"/>
              </a:ext>
            </a:extLst>
          </p:cNvPr>
          <p:cNvSpPr txBox="1"/>
          <p:nvPr/>
        </p:nvSpPr>
        <p:spPr>
          <a:xfrm>
            <a:off x="14389771" y="10806453"/>
            <a:ext cx="4386129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100" b="1">
                <a:solidFill>
                  <a:srgbClr val="575E62"/>
                </a:solidFill>
                <a:latin typeface="+mj-lt"/>
                <a:cs typeface="Open Sans"/>
              </a:defRPr>
            </a:lvl1pPr>
          </a:lstStyle>
          <a:p>
            <a:r>
              <a:rPr lang="fr-FR" sz="2666">
                <a:solidFill>
                  <a:schemeClr val="tx1"/>
                </a:solidFill>
              </a:rPr>
              <a:t>GÉRER </a:t>
            </a:r>
          </a:p>
          <a:p>
            <a:r>
              <a:rPr lang="fr-FR" sz="2666">
                <a:solidFill>
                  <a:schemeClr val="tx1"/>
                </a:solidFill>
              </a:rPr>
              <a:t>ET OPTIMISER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808AC301-3597-46E4-9797-4850EC710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  <p:grpSp>
        <p:nvGrpSpPr>
          <p:cNvPr id="34" name="Group 1">
            <a:extLst>
              <a:ext uri="{FF2B5EF4-FFF2-40B4-BE49-F238E27FC236}">
                <a16:creationId xmlns:a16="http://schemas.microsoft.com/office/drawing/2014/main" id="{06397897-0AF1-4EC8-B55F-E68147D209DC}"/>
              </a:ext>
            </a:extLst>
          </p:cNvPr>
          <p:cNvGrpSpPr/>
          <p:nvPr/>
        </p:nvGrpSpPr>
        <p:grpSpPr>
          <a:xfrm>
            <a:off x="3854827" y="1168548"/>
            <a:ext cx="16667996" cy="1820518"/>
            <a:chOff x="4535136" y="1464039"/>
            <a:chExt cx="16667996" cy="1820518"/>
          </a:xfrm>
        </p:grpSpPr>
        <p:sp>
          <p:nvSpPr>
            <p:cNvPr id="35" name="TextBox 33">
              <a:extLst>
                <a:ext uri="{FF2B5EF4-FFF2-40B4-BE49-F238E27FC236}">
                  <a16:creationId xmlns:a16="http://schemas.microsoft.com/office/drawing/2014/main" id="{A0AEA005-F405-4BA2-ABB4-E3884D700B29}"/>
                </a:ext>
              </a:extLst>
            </p:cNvPr>
            <p:cNvSpPr txBox="1"/>
            <p:nvPr/>
          </p:nvSpPr>
          <p:spPr>
            <a:xfrm>
              <a:off x="4535136" y="1715153"/>
              <a:ext cx="16667996" cy="15694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sz="4750" b="1" cap="all">
                  <a:solidFill>
                    <a:srgbClr val="000000"/>
                  </a:solidFill>
                  <a:ea typeface="+mj-ea"/>
                  <a:cs typeface="+mj-cs"/>
                </a:rPr>
                <a:t>L'OFFRE de services DE CONSTRUCTYS adaptée </a:t>
              </a:r>
              <a:br>
                <a:rPr lang="fr-FR" sz="4750" b="1" cap="all">
                  <a:ea typeface="+mj-ea"/>
                  <a:cs typeface="+mj-cs"/>
                </a:rPr>
              </a:br>
              <a:r>
                <a:rPr lang="fr-FR" sz="4750" b="1" cap="all">
                  <a:solidFill>
                    <a:srgbClr val="000000"/>
                  </a:solidFill>
                  <a:ea typeface="+mj-ea"/>
                  <a:cs typeface="+mj-cs"/>
                </a:rPr>
                <a:t>aux enjeux de chaque entreprise</a:t>
              </a:r>
              <a:endParaRPr lang="en-US" sz="4750" b="1">
                <a:latin typeface="Roboto" panose="02000000000000000000" pitchFamily="2" charset="0"/>
                <a:ea typeface="Roboto" panose="02000000000000000000" pitchFamily="2" charset="0"/>
                <a:cs typeface="Lato Light" panose="020F0502020204030203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A7A596D-72F3-444C-9A69-43D67D1B00F4}"/>
                </a:ext>
              </a:extLst>
            </p:cNvPr>
            <p:cNvSpPr/>
            <p:nvPr/>
          </p:nvSpPr>
          <p:spPr>
            <a:xfrm>
              <a:off x="12536825" y="1464039"/>
              <a:ext cx="664618" cy="7697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C5E8D39-D965-40FF-841C-8A33BE0BCBE3}"/>
              </a:ext>
            </a:extLst>
          </p:cNvPr>
          <p:cNvSpPr txBox="1"/>
          <p:nvPr/>
        </p:nvSpPr>
        <p:spPr>
          <a:xfrm>
            <a:off x="666717" y="11006585"/>
            <a:ext cx="4385672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36000" tIns="0" rIns="3600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>
                <a:hlinkClick r:id="rId5"/>
              </a:rPr>
              <a:t>Cliquez ici pour découvrir </a:t>
            </a:r>
            <a:endParaRPr lang="fr-FR"/>
          </a:p>
          <a:p>
            <a:r>
              <a:rPr lang="fr-FR" sz="2800">
                <a:hlinkClick r:id="rId5"/>
              </a:rPr>
              <a:t>l'ensemble</a:t>
            </a:r>
            <a:endParaRPr lang="fr-FR">
              <a:cs typeface="Arial"/>
            </a:endParaRPr>
          </a:p>
          <a:p>
            <a:r>
              <a:rPr lang="fr-FR" sz="2800">
                <a:hlinkClick r:id="rId5"/>
              </a:rPr>
              <a:t>de l'offre de services</a:t>
            </a:r>
            <a:endParaRPr lang="fr-FR" sz="2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0903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5952" y="5865021"/>
            <a:ext cx="4198373" cy="189692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4542" y="8026388"/>
            <a:ext cx="4198373" cy="177181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45952" y="10144635"/>
            <a:ext cx="4198373" cy="143838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36326" y="5865021"/>
            <a:ext cx="4198373" cy="186987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36326" y="7992994"/>
            <a:ext cx="4198373" cy="18052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83641" y="10057809"/>
            <a:ext cx="4198373" cy="154561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1422" y="5918114"/>
            <a:ext cx="4232231" cy="187977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99521" y="8001914"/>
            <a:ext cx="4232231" cy="169488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80931" y="10019235"/>
            <a:ext cx="4232231" cy="169488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7481D1F-88B2-434C-87D1-A741C9EC3986}"/>
              </a:ext>
            </a:extLst>
          </p:cNvPr>
          <p:cNvSpPr/>
          <p:nvPr/>
        </p:nvSpPr>
        <p:spPr>
          <a:xfrm>
            <a:off x="957097" y="8013680"/>
            <a:ext cx="4202639" cy="1665401"/>
          </a:xfrm>
          <a:prstGeom prst="rect">
            <a:avLst/>
          </a:prstGeom>
          <a:solidFill>
            <a:srgbClr val="D5DADD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95"/>
            <a:endParaRPr lang="fr-FR" sz="47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481D1F-88B2-434C-87D1-A741C9EC3986}"/>
              </a:ext>
            </a:extLst>
          </p:cNvPr>
          <p:cNvSpPr/>
          <p:nvPr/>
        </p:nvSpPr>
        <p:spPr>
          <a:xfrm>
            <a:off x="1025319" y="10115009"/>
            <a:ext cx="4202639" cy="1659357"/>
          </a:xfrm>
          <a:prstGeom prst="rect">
            <a:avLst/>
          </a:prstGeom>
          <a:solidFill>
            <a:srgbClr val="D5DADD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95"/>
            <a:endParaRPr lang="fr-FR" sz="47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481D1F-88B2-434C-87D1-A741C9EC3986}"/>
              </a:ext>
            </a:extLst>
          </p:cNvPr>
          <p:cNvSpPr/>
          <p:nvPr/>
        </p:nvSpPr>
        <p:spPr>
          <a:xfrm>
            <a:off x="974533" y="5865024"/>
            <a:ext cx="4202639" cy="1879772"/>
          </a:xfrm>
          <a:prstGeom prst="rect">
            <a:avLst/>
          </a:prstGeom>
          <a:solidFill>
            <a:srgbClr val="D5DADD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95"/>
            <a:endParaRPr lang="fr-FR" sz="47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244901" y="6187127"/>
            <a:ext cx="3478131" cy="5497851"/>
          </a:xfrm>
          <a:prstGeom prst="rect">
            <a:avLst/>
          </a:prstGeom>
          <a:noFill/>
        </p:spPr>
        <p:txBody>
          <a:bodyPr wrap="square" lIns="243777" tIns="121888" rIns="243777" bIns="121888" rtlCol="0" anchor="t">
            <a:spAutoFit/>
          </a:bodyPr>
          <a:lstStyle/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S’INFORMER </a:t>
            </a:r>
          </a:p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SUR LES DISPOSITIFS </a:t>
            </a:r>
            <a:endParaRPr lang="fr-FR" sz="2133" b="1" dirty="0">
              <a:solidFill>
                <a:srgbClr val="575E62"/>
              </a:solidFill>
              <a:latin typeface="Open Sans"/>
              <a:ea typeface="Open Sans"/>
              <a:cs typeface="Open Sans"/>
            </a:endParaRPr>
          </a:p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EN ALTERNANCE</a:t>
            </a:r>
            <a:endParaRPr lang="fr-FR" sz="2133" b="1" dirty="0">
              <a:solidFill>
                <a:srgbClr val="575E62"/>
              </a:solidFill>
              <a:latin typeface="Open Sans"/>
              <a:ea typeface="Open Sans"/>
              <a:cs typeface="Open Sans"/>
              <a:hlinkClick r:id="rId11"/>
            </a:endParaRPr>
          </a:p>
          <a:p>
            <a:pPr algn="ctr" defTabSz="1218895"/>
            <a:endParaRPr lang="fr-FR" sz="2133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METTRE EN ŒUVRE L’ALTERNANCE</a:t>
            </a: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FINANCER </a:t>
            </a:r>
          </a:p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L’ALTERNANCE</a:t>
            </a:r>
          </a:p>
          <a:p>
            <a:pPr algn="ctr" defTabSz="1218895"/>
            <a:endParaRPr lang="fr-FR" sz="2133" dirty="0">
              <a:solidFill>
                <a:srgbClr val="575E62"/>
              </a:solidFill>
              <a:latin typeface="Open Sans"/>
              <a:cs typeface="Open Sans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21109" y="286563"/>
            <a:ext cx="101574" cy="575583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336789" y="4664923"/>
            <a:ext cx="3478131" cy="8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2399" b="1">
                <a:solidFill>
                  <a:srgbClr val="575E62"/>
                </a:solidFill>
                <a:latin typeface="Open Sans"/>
                <a:cs typeface="Open Sans"/>
              </a:rPr>
              <a:t>CHOISIR </a:t>
            </a:r>
          </a:p>
          <a:p>
            <a:pPr algn="ctr" defTabSz="1218895"/>
            <a:r>
              <a:rPr lang="fr-FR" sz="2399" b="1">
                <a:solidFill>
                  <a:srgbClr val="575E62"/>
                </a:solidFill>
                <a:latin typeface="Open Sans"/>
                <a:cs typeface="Open Sans"/>
              </a:rPr>
              <a:t>L’ALTERNANCE</a:t>
            </a:r>
            <a:endParaRPr lang="fr-FR" sz="2399">
              <a:solidFill>
                <a:srgbClr val="575E62"/>
              </a:solidFill>
              <a:latin typeface="Open Sans"/>
              <a:cs typeface="Open Sans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386896"/>
            <a:ext cx="24377650" cy="2336191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5911656" y="4664923"/>
            <a:ext cx="3478131" cy="8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2399" b="1">
                <a:solidFill>
                  <a:srgbClr val="3FB39F"/>
                </a:solidFill>
                <a:latin typeface="Open Sans"/>
                <a:cs typeface="Open Sans"/>
              </a:rPr>
              <a:t>PILOTER </a:t>
            </a:r>
          </a:p>
          <a:p>
            <a:pPr algn="ctr" defTabSz="1218895"/>
            <a:r>
              <a:rPr lang="fr-FR" sz="2399" b="1">
                <a:solidFill>
                  <a:srgbClr val="3FB39F"/>
                </a:solidFill>
                <a:latin typeface="Open Sans"/>
                <a:cs typeface="Open Sans"/>
              </a:rPr>
              <a:t>L’ACTIVITÉ RH</a:t>
            </a:r>
            <a:endParaRPr lang="fr-FR" sz="2399">
              <a:solidFill>
                <a:srgbClr val="3FB39F"/>
              </a:solidFill>
              <a:latin typeface="Open Sans"/>
              <a:cs typeface="Open Sans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483620" y="4664924"/>
            <a:ext cx="3478131" cy="8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2399" b="1">
                <a:solidFill>
                  <a:srgbClr val="4274B4"/>
                </a:solidFill>
                <a:latin typeface="Open Sans"/>
                <a:cs typeface="Open Sans"/>
              </a:rPr>
              <a:t>DÉVELOPPER </a:t>
            </a:r>
          </a:p>
          <a:p>
            <a:pPr algn="ctr" defTabSz="1218895"/>
            <a:r>
              <a:rPr lang="fr-FR" sz="2399" b="1">
                <a:solidFill>
                  <a:srgbClr val="4274B4"/>
                </a:solidFill>
                <a:latin typeface="Open Sans"/>
                <a:cs typeface="Open Sans"/>
              </a:rPr>
              <a:t>LES COMPÉTENCES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4996450" y="4664923"/>
            <a:ext cx="3478131" cy="8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2399" b="1">
                <a:solidFill>
                  <a:srgbClr val="B34185"/>
                </a:solidFill>
                <a:latin typeface="Open Sans"/>
                <a:cs typeface="Open Sans"/>
              </a:rPr>
              <a:t>GÉRER </a:t>
            </a:r>
          </a:p>
          <a:p>
            <a:pPr algn="ctr" defTabSz="1218895"/>
            <a:r>
              <a:rPr lang="fr-FR" sz="2399" b="1">
                <a:solidFill>
                  <a:srgbClr val="B34185"/>
                </a:solidFill>
                <a:latin typeface="Open Sans"/>
                <a:cs typeface="Open Sans"/>
              </a:rPr>
              <a:t>ET OPTIMISER</a:t>
            </a:r>
            <a:endParaRPr lang="fr-FR" sz="2399">
              <a:solidFill>
                <a:srgbClr val="B34185"/>
              </a:solidFill>
              <a:latin typeface="Open Sans"/>
              <a:cs typeface="Open Sans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9591472" y="4664925"/>
            <a:ext cx="3478131" cy="8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2399" b="1">
                <a:solidFill>
                  <a:srgbClr val="EB5B25"/>
                </a:solidFill>
                <a:latin typeface="Open Sans"/>
                <a:cs typeface="Open Sans"/>
              </a:rPr>
              <a:t>RECRUTER </a:t>
            </a:r>
          </a:p>
          <a:p>
            <a:pPr algn="ctr" defTabSz="1218895"/>
            <a:r>
              <a:rPr lang="fr-FR" sz="2399" b="1">
                <a:solidFill>
                  <a:srgbClr val="EB5B25"/>
                </a:solidFill>
                <a:latin typeface="Open Sans"/>
                <a:cs typeface="Open Sans"/>
              </a:rPr>
              <a:t>ET INTÉGRER 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25065" y="5666489"/>
            <a:ext cx="101574" cy="304721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27301" y="7841586"/>
            <a:ext cx="101574" cy="304721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25065" y="9915531"/>
            <a:ext cx="101574" cy="304721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51533" y="5865023"/>
            <a:ext cx="4198373" cy="1879774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51533" y="8043683"/>
            <a:ext cx="4198373" cy="1635398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98325" y="10108314"/>
            <a:ext cx="4198373" cy="1666051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99932" y="5666489"/>
            <a:ext cx="101574" cy="304721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50719" y="7734891"/>
            <a:ext cx="101574" cy="30472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50719" y="9757122"/>
            <a:ext cx="101574" cy="304721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5422163" y="6310948"/>
            <a:ext cx="4386911" cy="5015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IDENTIFIER </a:t>
            </a: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LA STRATÉGIE RH</a:t>
            </a: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bg-BG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bg-BG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GÉRER </a:t>
            </a: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LES ENTRETIENS</a:t>
            </a: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METTRE EN PLACE </a:t>
            </a: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UNE GPEC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10280738" y="6503235"/>
            <a:ext cx="3990609" cy="5015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QUALIFIER LE BESOIN </a:t>
            </a:r>
          </a:p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DE FORMATION</a:t>
            </a:r>
          </a:p>
          <a:p>
            <a:pPr algn="ctr" defTabSz="1218895"/>
            <a:endParaRPr lang="fr-FR" sz="2133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CERTIFIER LES COMPETENCES</a:t>
            </a:r>
          </a:p>
          <a:p>
            <a:pPr algn="ctr" defTabSz="1218895"/>
            <a:endParaRPr lang="fr-FR" sz="2133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 dirty="0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 dirty="0">
                <a:solidFill>
                  <a:srgbClr val="575E62"/>
                </a:solidFill>
                <a:latin typeface="Open Sans"/>
                <a:cs typeface="Open Sans"/>
              </a:rPr>
              <a:t>SELECTIONNER L ’OFFRE DE FORMATION</a:t>
            </a:r>
          </a:p>
          <a:p>
            <a:pPr algn="ctr" defTabSz="1218895"/>
            <a:endParaRPr lang="fr-FR" sz="2133" dirty="0">
              <a:solidFill>
                <a:srgbClr val="575E62"/>
              </a:solidFill>
              <a:latin typeface="Open Sans"/>
              <a:cs typeface="Open Sans"/>
            </a:endParaRP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276042" y="7734891"/>
            <a:ext cx="101574" cy="304721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217537" y="9696796"/>
            <a:ext cx="101574" cy="304721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71896" y="5666489"/>
            <a:ext cx="101574" cy="304721"/>
          </a:xfrm>
          <a:prstGeom prst="rect">
            <a:avLst/>
          </a:prstGeom>
        </p:spPr>
      </p:pic>
      <p:sp>
        <p:nvSpPr>
          <p:cNvPr id="37" name="ZoneTexte 36"/>
          <p:cNvSpPr txBox="1"/>
          <p:nvPr/>
        </p:nvSpPr>
        <p:spPr>
          <a:xfrm>
            <a:off x="14743005" y="6472450"/>
            <a:ext cx="3990609" cy="4687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PILOTER </a:t>
            </a: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LA FORMATION</a:t>
            </a: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SUIVRE LES </a:t>
            </a: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OBLIGATIONS LÉGALES</a:t>
            </a: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FINANCER VOS PROJETS DE FORMATION</a:t>
            </a: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701655" y="7717912"/>
            <a:ext cx="101574" cy="304721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50868" y="9771995"/>
            <a:ext cx="101574" cy="304721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84726" y="5666489"/>
            <a:ext cx="101574" cy="304721"/>
          </a:xfrm>
          <a:prstGeom prst="rect">
            <a:avLst/>
          </a:prstGeom>
        </p:spPr>
      </p:pic>
      <p:sp>
        <p:nvSpPr>
          <p:cNvPr id="41" name="ZoneTexte 40"/>
          <p:cNvSpPr txBox="1"/>
          <p:nvPr/>
        </p:nvSpPr>
        <p:spPr>
          <a:xfrm>
            <a:off x="19360610" y="6524416"/>
            <a:ext cx="3990609" cy="4359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QUALIFIER ET DÉFINIR </a:t>
            </a: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LE BESOIN</a:t>
            </a: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OPTIMISER LES RECRUTEMENTS</a:t>
            </a: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endParaRPr lang="fr-FR" sz="2133" b="1">
              <a:solidFill>
                <a:srgbClr val="575E62"/>
              </a:solidFill>
              <a:latin typeface="Open Sans"/>
              <a:cs typeface="Open Sans"/>
            </a:endParaRPr>
          </a:p>
          <a:p>
            <a:pPr algn="ctr" defTabSz="1218895"/>
            <a:r>
              <a:rPr lang="fr-FR" sz="2133" b="1">
                <a:solidFill>
                  <a:srgbClr val="575E62"/>
                </a:solidFill>
                <a:latin typeface="Open Sans"/>
                <a:cs typeface="Open Sans"/>
              </a:rPr>
              <a:t>INTÉGRER ET FIDÉLISER</a:t>
            </a: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305127" y="7777299"/>
            <a:ext cx="101574" cy="304721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305127" y="9826826"/>
            <a:ext cx="101574" cy="304721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305127" y="5666489"/>
            <a:ext cx="101574" cy="304721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B8E6D33D-9FF9-4532-A5AD-D9F676C63EA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35961"/>
            <a:ext cx="24377650" cy="1178253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89EBD00-4A72-4D88-A52F-4657B9444CE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0800000">
            <a:off x="9072668" y="-35106"/>
            <a:ext cx="5923782" cy="2998456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DB6BF590-6C07-41AF-83D8-6635537C2EE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993405" y="1787"/>
            <a:ext cx="2209225" cy="1853717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3201086" y="832872"/>
            <a:ext cx="17913878" cy="1569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95"/>
            <a:r>
              <a:rPr lang="fr-FR" sz="4799" b="1" dirty="0">
                <a:solidFill>
                  <a:srgbClr val="EB5B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ensemble de services adapté aux besoins des entreprises</a:t>
            </a:r>
          </a:p>
        </p:txBody>
      </p:sp>
    </p:spTree>
    <p:extLst>
      <p:ext uri="{BB962C8B-B14F-4D97-AF65-F5344CB8AC3E}">
        <p14:creationId xmlns:p14="http://schemas.microsoft.com/office/powerpoint/2010/main" val="4116068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id="{7DF5831C-8D79-4278-9EB0-C486D7647592}"/>
              </a:ext>
            </a:extLst>
          </p:cNvPr>
          <p:cNvSpPr txBox="1">
            <a:spLocks/>
          </p:cNvSpPr>
          <p:nvPr/>
        </p:nvSpPr>
        <p:spPr>
          <a:xfrm flipH="1">
            <a:off x="13360228" y="6640605"/>
            <a:ext cx="9513651" cy="4066253"/>
          </a:xfrm>
          <a:prstGeom prst="rect">
            <a:avLst/>
          </a:prstGeom>
        </p:spPr>
        <p:txBody>
          <a:bodyPr vert="horz" wrap="square" lIns="217433" tIns="108718" rIns="217433" bIns="108718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800"/>
              </a:lnSpc>
              <a:spcBef>
                <a:spcPts val="0"/>
              </a:spcBef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Roboto Light"/>
              <a:cs typeface="Lato Light"/>
            </a:endParaRPr>
          </a:p>
          <a:p>
            <a:pPr algn="l">
              <a:lnSpc>
                <a:spcPts val="3800"/>
              </a:lnSpc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/>
                <a:cs typeface="Lato Light"/>
              </a:rPr>
              <a:t>Dispositif visant à développer et adapter les compétences RH de l’entreprise à l’évolution des métiers et du secteur. </a:t>
            </a:r>
          </a:p>
          <a:p>
            <a:pPr algn="l">
              <a:lnSpc>
                <a:spcPts val="3800"/>
              </a:lnSpc>
              <a:spcBef>
                <a:spcPts val="0"/>
              </a:spcBef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Roboto Light"/>
              <a:cs typeface="Lato Light"/>
            </a:endParaRPr>
          </a:p>
          <a:p>
            <a:pPr algn="l">
              <a:lnSpc>
                <a:spcPts val="3800"/>
              </a:lnSpc>
              <a:spcBef>
                <a:spcPts val="0"/>
              </a:spcBef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/>
                <a:cs typeface="Lato Light"/>
              </a:rPr>
              <a:t>Il vise la sensibilisation, l'accompagnement, la professionnalisation et l'outillage des TPE/PME en matière de gestion RH, de transition numérique et de transition écologique.</a:t>
            </a:r>
          </a:p>
          <a:p>
            <a:pPr algn="l">
              <a:lnSpc>
                <a:spcPts val="3800"/>
              </a:lnSpc>
              <a:spcBef>
                <a:spcPts val="0"/>
              </a:spcBef>
            </a:pPr>
            <a:endParaRPr lang="fr-FR" dirty="0">
              <a:solidFill>
                <a:schemeClr val="bg1"/>
              </a:solidFill>
              <a:latin typeface="+mj-lt"/>
              <a:ea typeface="Roboto Light"/>
              <a:cs typeface="Lato Light"/>
            </a:endParaRPr>
          </a:p>
        </p:txBody>
      </p:sp>
      <p:grpSp>
        <p:nvGrpSpPr>
          <p:cNvPr id="29" name="Group 1">
            <a:extLst>
              <a:ext uri="{FF2B5EF4-FFF2-40B4-BE49-F238E27FC236}">
                <a16:creationId xmlns:a16="http://schemas.microsoft.com/office/drawing/2014/main" id="{F32E9A18-5690-477D-A660-82608727905B}"/>
              </a:ext>
            </a:extLst>
          </p:cNvPr>
          <p:cNvGrpSpPr/>
          <p:nvPr/>
        </p:nvGrpSpPr>
        <p:grpSpPr>
          <a:xfrm>
            <a:off x="12864102" y="3294407"/>
            <a:ext cx="10296400" cy="2454961"/>
            <a:chOff x="7720934" y="1464039"/>
            <a:chExt cx="10296400" cy="2454961"/>
          </a:xfrm>
        </p:grpSpPr>
        <p:sp>
          <p:nvSpPr>
            <p:cNvPr id="30" name="TextBox 33">
              <a:extLst>
                <a:ext uri="{FF2B5EF4-FFF2-40B4-BE49-F238E27FC236}">
                  <a16:creationId xmlns:a16="http://schemas.microsoft.com/office/drawing/2014/main" id="{B18EE014-2D9D-4952-A2B9-3FE9B17590F9}"/>
                </a:ext>
              </a:extLst>
            </p:cNvPr>
            <p:cNvSpPr txBox="1"/>
            <p:nvPr/>
          </p:nvSpPr>
          <p:spPr>
            <a:xfrm>
              <a:off x="7720934" y="1980008"/>
              <a:ext cx="10296400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6000" b="1" dirty="0">
                  <a:latin typeface="+mj-lt"/>
                  <a:ea typeface="Roboto" panose="02000000000000000000" pitchFamily="2" charset="0"/>
                  <a:cs typeface="Lato Light" panose="020F0502020204030203" pitchFamily="34" charset="0"/>
                </a:rPr>
                <a:t>Notre offre Diag Performance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8BD90C8-E437-447C-B581-CBE68675E31E}"/>
                </a:ext>
              </a:extLst>
            </p:cNvPr>
            <p:cNvSpPr/>
            <p:nvPr/>
          </p:nvSpPr>
          <p:spPr>
            <a:xfrm>
              <a:off x="12536825" y="1464039"/>
              <a:ext cx="664618" cy="7697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22" name="Picture 2" descr="Bureau, D'Affaires, Collègues, Réunion, Ordinateurs">
            <a:extLst>
              <a:ext uri="{FF2B5EF4-FFF2-40B4-BE49-F238E27FC236}">
                <a16:creationId xmlns:a16="http://schemas.microsoft.com/office/drawing/2014/main" id="{49A6FF26-F5F9-4B5F-8D4C-821C174EC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0067"/>
            <a:ext cx="12551060" cy="836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13D12A6-E9A0-7F48-A7D3-4F41D89E2B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  <p:cxnSp>
        <p:nvCxnSpPr>
          <p:cNvPr id="2" name="Straight Connector 14">
            <a:extLst>
              <a:ext uri="{FF2B5EF4-FFF2-40B4-BE49-F238E27FC236}">
                <a16:creationId xmlns:a16="http://schemas.microsoft.com/office/drawing/2014/main" id="{FC7173ED-64E8-1B52-FEA0-53ABDC4787C9}"/>
              </a:ext>
            </a:extLst>
          </p:cNvPr>
          <p:cNvCxnSpPr>
            <a:cxnSpLocks/>
          </p:cNvCxnSpPr>
          <p:nvPr/>
        </p:nvCxnSpPr>
        <p:spPr>
          <a:xfrm flipV="1">
            <a:off x="23023764" y="6307962"/>
            <a:ext cx="0" cy="4731539"/>
          </a:xfrm>
          <a:prstGeom prst="line">
            <a:avLst/>
          </a:prstGeom>
          <a:ln w="25400">
            <a:gradFill>
              <a:gsLst>
                <a:gs pos="0">
                  <a:srgbClr val="D4551D"/>
                </a:gs>
                <a:gs pos="100000">
                  <a:srgbClr val="0098A5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>
            <a:extLst>
              <a:ext uri="{FF2B5EF4-FFF2-40B4-BE49-F238E27FC236}">
                <a16:creationId xmlns:a16="http://schemas.microsoft.com/office/drawing/2014/main" id="{B2DF332A-DDBA-8B14-1A11-5D6E6B1536D7}"/>
              </a:ext>
            </a:extLst>
          </p:cNvPr>
          <p:cNvCxnSpPr>
            <a:cxnSpLocks/>
          </p:cNvCxnSpPr>
          <p:nvPr/>
        </p:nvCxnSpPr>
        <p:spPr>
          <a:xfrm>
            <a:off x="13215373" y="6307962"/>
            <a:ext cx="9808391" cy="0"/>
          </a:xfrm>
          <a:prstGeom prst="line">
            <a:avLst/>
          </a:prstGeom>
          <a:ln w="25400">
            <a:gradFill>
              <a:gsLst>
                <a:gs pos="0">
                  <a:srgbClr val="D4551D"/>
                </a:gs>
                <a:gs pos="100000">
                  <a:srgbClr val="0098A5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>
            <a:extLst>
              <a:ext uri="{FF2B5EF4-FFF2-40B4-BE49-F238E27FC236}">
                <a16:creationId xmlns:a16="http://schemas.microsoft.com/office/drawing/2014/main" id="{4C20A12C-E415-68A9-A953-1CEF6EE35A30}"/>
              </a:ext>
            </a:extLst>
          </p:cNvPr>
          <p:cNvCxnSpPr>
            <a:cxnSpLocks/>
          </p:cNvCxnSpPr>
          <p:nvPr/>
        </p:nvCxnSpPr>
        <p:spPr>
          <a:xfrm flipV="1">
            <a:off x="13210342" y="6307961"/>
            <a:ext cx="0" cy="4731539"/>
          </a:xfrm>
          <a:prstGeom prst="line">
            <a:avLst/>
          </a:prstGeom>
          <a:ln w="25400">
            <a:gradFill>
              <a:gsLst>
                <a:gs pos="0">
                  <a:srgbClr val="D4551D"/>
                </a:gs>
                <a:gs pos="100000">
                  <a:srgbClr val="0098A5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4">
            <a:extLst>
              <a:ext uri="{FF2B5EF4-FFF2-40B4-BE49-F238E27FC236}">
                <a16:creationId xmlns:a16="http://schemas.microsoft.com/office/drawing/2014/main" id="{57C906F5-214B-4831-A28E-39F6A95FEB7A}"/>
              </a:ext>
            </a:extLst>
          </p:cNvPr>
          <p:cNvCxnSpPr>
            <a:cxnSpLocks/>
          </p:cNvCxnSpPr>
          <p:nvPr/>
        </p:nvCxnSpPr>
        <p:spPr>
          <a:xfrm>
            <a:off x="13215373" y="11020045"/>
            <a:ext cx="9808391" cy="0"/>
          </a:xfrm>
          <a:prstGeom prst="line">
            <a:avLst/>
          </a:prstGeom>
          <a:ln w="25400">
            <a:gradFill>
              <a:gsLst>
                <a:gs pos="0">
                  <a:srgbClr val="D4551D"/>
                </a:gs>
                <a:gs pos="100000">
                  <a:srgbClr val="0098A5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48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hlinkClick r:id="rId2" action="ppaction://hlinksldjump"/>
          </p:cNvPr>
          <p:cNvSpPr>
            <a:spLocks/>
          </p:cNvSpPr>
          <p:nvPr/>
        </p:nvSpPr>
        <p:spPr bwMode="auto">
          <a:xfrm>
            <a:off x="15060419" y="5662258"/>
            <a:ext cx="5165513" cy="5265395"/>
          </a:xfrm>
          <a:custGeom>
            <a:avLst/>
            <a:gdLst/>
            <a:ahLst/>
            <a:cxnLst/>
            <a:rect l="0" t="0" r="r" b="b"/>
            <a:pathLst>
              <a:path w="20465" h="20465">
                <a:moveTo>
                  <a:pt x="18764" y="6107"/>
                </a:moveTo>
                <a:cubicBezTo>
                  <a:pt x="21033" y="8376"/>
                  <a:pt x="21033" y="12090"/>
                  <a:pt x="18764" y="14359"/>
                </a:cubicBezTo>
                <a:lnTo>
                  <a:pt x="14359" y="18764"/>
                </a:lnTo>
                <a:cubicBezTo>
                  <a:pt x="12090" y="21033"/>
                  <a:pt x="8376" y="21033"/>
                  <a:pt x="6107" y="18764"/>
                </a:cubicBezTo>
                <a:lnTo>
                  <a:pt x="1702" y="14359"/>
                </a:lnTo>
                <a:cubicBezTo>
                  <a:pt x="-567" y="12090"/>
                  <a:pt x="-567" y="8376"/>
                  <a:pt x="1702" y="6107"/>
                </a:cubicBezTo>
                <a:lnTo>
                  <a:pt x="6107" y="1702"/>
                </a:lnTo>
                <a:cubicBezTo>
                  <a:pt x="8376" y="-567"/>
                  <a:pt x="12090" y="-567"/>
                  <a:pt x="14359" y="1702"/>
                </a:cubicBezTo>
                <a:lnTo>
                  <a:pt x="18764" y="6107"/>
                </a:lnTo>
                <a:close/>
                <a:moveTo>
                  <a:pt x="18764" y="6107"/>
                </a:moveTo>
              </a:path>
            </a:pathLst>
          </a:custGeom>
          <a:noFill/>
          <a:ln w="25400"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txBody>
          <a:bodyPr lIns="0" tIns="0" rIns="0" bIns="0"/>
          <a:lstStyle/>
          <a:p>
            <a:endParaRPr lang="en-US" sz="7198">
              <a:latin typeface="+mj-lt"/>
            </a:endParaRPr>
          </a:p>
        </p:txBody>
      </p:sp>
      <p:sp>
        <p:nvSpPr>
          <p:cNvPr id="4" name="AutoShape 3">
            <a:hlinkClick r:id="rId3" action="ppaction://hlinksldjump"/>
          </p:cNvPr>
          <p:cNvSpPr>
            <a:spLocks/>
          </p:cNvSpPr>
          <p:nvPr/>
        </p:nvSpPr>
        <p:spPr bwMode="auto">
          <a:xfrm>
            <a:off x="4238182" y="5662258"/>
            <a:ext cx="5165513" cy="5265395"/>
          </a:xfrm>
          <a:custGeom>
            <a:avLst/>
            <a:gdLst/>
            <a:ahLst/>
            <a:cxnLst/>
            <a:rect l="0" t="0" r="r" b="b"/>
            <a:pathLst>
              <a:path w="20465" h="20465">
                <a:moveTo>
                  <a:pt x="18764" y="6107"/>
                </a:moveTo>
                <a:cubicBezTo>
                  <a:pt x="21033" y="8376"/>
                  <a:pt x="21033" y="12090"/>
                  <a:pt x="18764" y="14359"/>
                </a:cubicBezTo>
                <a:lnTo>
                  <a:pt x="14359" y="18764"/>
                </a:lnTo>
                <a:cubicBezTo>
                  <a:pt x="12090" y="21033"/>
                  <a:pt x="8376" y="21033"/>
                  <a:pt x="6107" y="18764"/>
                </a:cubicBezTo>
                <a:lnTo>
                  <a:pt x="1702" y="14359"/>
                </a:lnTo>
                <a:cubicBezTo>
                  <a:pt x="-567" y="12090"/>
                  <a:pt x="-567" y="8376"/>
                  <a:pt x="1702" y="6107"/>
                </a:cubicBezTo>
                <a:lnTo>
                  <a:pt x="6107" y="1702"/>
                </a:lnTo>
                <a:cubicBezTo>
                  <a:pt x="8376" y="-567"/>
                  <a:pt x="12090" y="-567"/>
                  <a:pt x="14359" y="1702"/>
                </a:cubicBezTo>
                <a:lnTo>
                  <a:pt x="18764" y="6107"/>
                </a:lnTo>
                <a:close/>
                <a:moveTo>
                  <a:pt x="18764" y="6107"/>
                </a:moveTo>
              </a:path>
            </a:pathLst>
          </a:custGeom>
          <a:noFill/>
          <a:ln w="25400">
            <a:gradFill>
              <a:gsLst>
                <a:gs pos="0">
                  <a:srgbClr val="0098A5"/>
                </a:gs>
                <a:gs pos="80000">
                  <a:schemeClr val="accent2"/>
                </a:gs>
                <a:gs pos="0">
                  <a:schemeClr val="accent5"/>
                </a:gs>
              </a:gsLst>
              <a:lin ang="2700000" scaled="0"/>
            </a:gradFill>
          </a:ln>
        </p:spPr>
        <p:txBody>
          <a:bodyPr lIns="0" tIns="0" rIns="0" bIns="0"/>
          <a:lstStyle/>
          <a:p>
            <a:endParaRPr lang="en-US" sz="7198">
              <a:latin typeface="+mj-lt"/>
            </a:endParaRPr>
          </a:p>
        </p:txBody>
      </p:sp>
      <p:sp>
        <p:nvSpPr>
          <p:cNvPr id="5" name="AutoShape 3">
            <a:hlinkClick r:id="rId4" action="ppaction://hlinksldjump"/>
          </p:cNvPr>
          <p:cNvSpPr>
            <a:spLocks/>
          </p:cNvSpPr>
          <p:nvPr/>
        </p:nvSpPr>
        <p:spPr bwMode="auto">
          <a:xfrm>
            <a:off x="8678194" y="4845004"/>
            <a:ext cx="7021262" cy="7021252"/>
          </a:xfrm>
          <a:custGeom>
            <a:avLst/>
            <a:gdLst/>
            <a:ahLst/>
            <a:cxnLst/>
            <a:rect l="0" t="0" r="r" b="b"/>
            <a:pathLst>
              <a:path w="20465" h="20465">
                <a:moveTo>
                  <a:pt x="18764" y="6107"/>
                </a:moveTo>
                <a:cubicBezTo>
                  <a:pt x="21033" y="8376"/>
                  <a:pt x="21033" y="12090"/>
                  <a:pt x="18764" y="14359"/>
                </a:cubicBezTo>
                <a:lnTo>
                  <a:pt x="14359" y="18764"/>
                </a:lnTo>
                <a:cubicBezTo>
                  <a:pt x="12090" y="21033"/>
                  <a:pt x="8376" y="21033"/>
                  <a:pt x="6107" y="18764"/>
                </a:cubicBezTo>
                <a:lnTo>
                  <a:pt x="1702" y="14359"/>
                </a:lnTo>
                <a:cubicBezTo>
                  <a:pt x="-567" y="12090"/>
                  <a:pt x="-567" y="8376"/>
                  <a:pt x="1702" y="6107"/>
                </a:cubicBezTo>
                <a:lnTo>
                  <a:pt x="6107" y="1702"/>
                </a:lnTo>
                <a:cubicBezTo>
                  <a:pt x="8376" y="-567"/>
                  <a:pt x="12090" y="-567"/>
                  <a:pt x="14359" y="1702"/>
                </a:cubicBezTo>
                <a:lnTo>
                  <a:pt x="18764" y="6107"/>
                </a:lnTo>
                <a:close/>
                <a:moveTo>
                  <a:pt x="18764" y="6107"/>
                </a:moveTo>
              </a:path>
            </a:pathLst>
          </a:custGeom>
          <a:gradFill flip="none" rotWithShape="1">
            <a:gsLst>
              <a:gs pos="0">
                <a:schemeClr val="accent5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txBody>
          <a:bodyPr lIns="0" tIns="0" rIns="0" bIns="0"/>
          <a:lstStyle/>
          <a:p>
            <a:endParaRPr lang="en-US" sz="7198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4910" y="9257720"/>
            <a:ext cx="3507830" cy="3533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800" b="1" spc="400" err="1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Outils</a:t>
            </a:r>
            <a:r>
              <a:rPr lang="en-US" sz="2800" b="1" spc="400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 WEB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981777" y="9089425"/>
            <a:ext cx="3507830" cy="3533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800" b="1" spc="400" dirty="0">
                <a:latin typeface="+mj-lt"/>
                <a:ea typeface="Titillium" charset="0"/>
                <a:cs typeface="Titillium" charset="0"/>
              </a:rPr>
              <a:t>Vidéos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46213" y="8741812"/>
            <a:ext cx="4544002" cy="10427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800" b="1" spc="400">
                <a:latin typeface="+mj-lt"/>
                <a:ea typeface="Titillium" charset="0"/>
                <a:cs typeface="Titillium" charset="0"/>
              </a:rPr>
              <a:t>Guides </a:t>
            </a:r>
            <a:endParaRPr lang="fr-FR" sz="4400">
              <a:latin typeface="+mj-lt"/>
            </a:endParaRPr>
          </a:p>
          <a:p>
            <a:pPr algn="ctr">
              <a:lnSpc>
                <a:spcPct val="80000"/>
              </a:lnSpc>
            </a:pPr>
            <a:r>
              <a:rPr lang="en-US" sz="2800" b="1" spc="400">
                <a:latin typeface="+mj-lt"/>
                <a:ea typeface="Titillium" charset="0"/>
                <a:cs typeface="Titillium" charset="0"/>
              </a:rPr>
              <a:t>Fiches </a:t>
            </a:r>
            <a:r>
              <a:rPr lang="en-US" sz="2800" b="1" spc="400" err="1">
                <a:latin typeface="+mj-lt"/>
                <a:ea typeface="Titillium" charset="0"/>
                <a:cs typeface="Titillium" charset="0"/>
              </a:rPr>
              <a:t>pratiques</a:t>
            </a:r>
            <a:endParaRPr lang="en-US" sz="2800" b="1" spc="400">
              <a:latin typeface="+mj-lt"/>
              <a:ea typeface="Titillium" charset="0"/>
              <a:cs typeface="Titillium" charset="0"/>
            </a:endParaRPr>
          </a:p>
          <a:p>
            <a:pPr algn="ctr">
              <a:lnSpc>
                <a:spcPct val="80000"/>
              </a:lnSpc>
            </a:pPr>
            <a:r>
              <a:rPr lang="en-US" sz="2800" b="1" spc="400">
                <a:latin typeface="+mj-lt"/>
                <a:ea typeface="Titillium" charset="0"/>
                <a:cs typeface="Titillium" charset="0"/>
              </a:rPr>
              <a:t>Etudes</a:t>
            </a:r>
          </a:p>
        </p:txBody>
      </p:sp>
      <p:sp>
        <p:nvSpPr>
          <p:cNvPr id="19" name="TextBox 33">
            <a:extLst>
              <a:ext uri="{FF2B5EF4-FFF2-40B4-BE49-F238E27FC236}">
                <a16:creationId xmlns:a16="http://schemas.microsoft.com/office/drawing/2014/main" id="{407268C7-43B9-43AE-9F53-75ED85EEE9AC}"/>
              </a:ext>
            </a:extLst>
          </p:cNvPr>
          <p:cNvSpPr txBox="1"/>
          <p:nvPr/>
        </p:nvSpPr>
        <p:spPr>
          <a:xfrm>
            <a:off x="7040625" y="1450671"/>
            <a:ext cx="10296400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 dirty="0">
                <a:latin typeface="+mj-lt"/>
                <a:ea typeface="Roboto" panose="02000000000000000000" pitchFamily="2" charset="0"/>
                <a:cs typeface="Lato Light" panose="020F0502020204030203" pitchFamily="34" charset="0"/>
              </a:rPr>
              <a:t>Les outils Constructys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FC2BB46-90B3-44E1-BA17-9D145194FA72}"/>
              </a:ext>
            </a:extLst>
          </p:cNvPr>
          <p:cNvSpPr/>
          <p:nvPr/>
        </p:nvSpPr>
        <p:spPr>
          <a:xfrm>
            <a:off x="11856516" y="1168548"/>
            <a:ext cx="664618" cy="7697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F49D253B-905F-4860-8F41-13F00E1B72CB}"/>
              </a:ext>
            </a:extLst>
          </p:cNvPr>
          <p:cNvSpPr txBox="1"/>
          <p:nvPr/>
        </p:nvSpPr>
        <p:spPr>
          <a:xfrm>
            <a:off x="3580467" y="2899075"/>
            <a:ext cx="17216715" cy="1212833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</a:rPr>
              <a:t>Rapprochez-vous de votre interlocuteur Constructys afin de mobiliser l’ensemble des outils  </a:t>
            </a:r>
            <a:br>
              <a:rPr lang="en-US" sz="2800" dirty="0">
                <a:latin typeface="+mj-lt"/>
                <a:ea typeface="Titillium" charset="0"/>
                <a:cs typeface="Titillium" charset="0"/>
              </a:rPr>
            </a:br>
            <a:r>
              <a:rPr lang="en-US" sz="2800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</a:rPr>
              <a:t>dans le cadre de vos démarches proposées à nos adhérents </a:t>
            </a:r>
          </a:p>
        </p:txBody>
      </p:sp>
      <p:sp>
        <p:nvSpPr>
          <p:cNvPr id="24" name="Shape 3624">
            <a:extLst>
              <a:ext uri="{FF2B5EF4-FFF2-40B4-BE49-F238E27FC236}">
                <a16:creationId xmlns:a16="http://schemas.microsoft.com/office/drawing/2014/main" id="{D89AA46E-6C21-4BAB-84FE-4EF85E6AC89E}"/>
              </a:ext>
            </a:extLst>
          </p:cNvPr>
          <p:cNvSpPr/>
          <p:nvPr/>
        </p:nvSpPr>
        <p:spPr>
          <a:xfrm>
            <a:off x="6246240" y="7327198"/>
            <a:ext cx="979447" cy="9794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gradFill>
            <a:gsLst>
              <a:gs pos="0">
                <a:srgbClr val="0098A5"/>
              </a:gs>
              <a:gs pos="92000">
                <a:schemeClr val="accent2"/>
              </a:gs>
              <a:gs pos="0">
                <a:schemeClr val="accent5"/>
              </a:gs>
            </a:gsLst>
            <a:lin ang="2700000" scaled="0"/>
          </a:gra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  <a:latin typeface="+mj-lt"/>
            </a:endParaRPr>
          </a:p>
        </p:txBody>
      </p:sp>
      <p:sp>
        <p:nvSpPr>
          <p:cNvPr id="25" name="Shape 3717">
            <a:extLst>
              <a:ext uri="{FF2B5EF4-FFF2-40B4-BE49-F238E27FC236}">
                <a16:creationId xmlns:a16="http://schemas.microsoft.com/office/drawing/2014/main" id="{96BC0C7A-C2DE-418B-84EC-912D5A825E56}"/>
              </a:ext>
            </a:extLst>
          </p:cNvPr>
          <p:cNvSpPr/>
          <p:nvPr/>
        </p:nvSpPr>
        <p:spPr>
          <a:xfrm>
            <a:off x="11410724" y="7254030"/>
            <a:ext cx="1438485" cy="1438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9"/>
                  <a:pt x="6873" y="21109"/>
                </a:cubicBezTo>
                <a:cubicBezTo>
                  <a:pt x="6873" y="21380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8" y="21600"/>
                  <a:pt x="14727" y="21380"/>
                  <a:pt x="14727" y="21109"/>
                </a:cubicBezTo>
                <a:cubicBezTo>
                  <a:pt x="14727" y="20839"/>
                  <a:pt x="14508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gradFill>
            <a:gsLst>
              <a:gs pos="19000">
                <a:schemeClr val="bg1"/>
              </a:gs>
              <a:gs pos="100000">
                <a:schemeClr val="bg1"/>
              </a:gs>
              <a:gs pos="100000">
                <a:schemeClr val="accent2"/>
              </a:gs>
            </a:gsLst>
            <a:lin ang="270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  <a:latin typeface="+mj-lt"/>
            </a:endParaRPr>
          </a:p>
        </p:txBody>
      </p:sp>
      <p:sp>
        <p:nvSpPr>
          <p:cNvPr id="15" name="Shape 3712">
            <a:extLst>
              <a:ext uri="{FF2B5EF4-FFF2-40B4-BE49-F238E27FC236}">
                <a16:creationId xmlns:a16="http://schemas.microsoft.com/office/drawing/2014/main" id="{C54E45EE-72D8-47FF-8D1F-9A738BF8B460}"/>
              </a:ext>
            </a:extLst>
          </p:cNvPr>
          <p:cNvSpPr/>
          <p:nvPr/>
        </p:nvSpPr>
        <p:spPr>
          <a:xfrm>
            <a:off x="17121599" y="7813465"/>
            <a:ext cx="1063542" cy="676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607"/>
                </a:moveTo>
                <a:lnTo>
                  <a:pt x="16691" y="14139"/>
                </a:lnTo>
                <a:lnTo>
                  <a:pt x="16691" y="7463"/>
                </a:lnTo>
                <a:lnTo>
                  <a:pt x="20618" y="4995"/>
                </a:lnTo>
                <a:cubicBezTo>
                  <a:pt x="20618" y="4995"/>
                  <a:pt x="20618" y="16607"/>
                  <a:pt x="20618" y="16607"/>
                </a:cubicBezTo>
                <a:close/>
                <a:moveTo>
                  <a:pt x="21109" y="3086"/>
                </a:moveTo>
                <a:cubicBezTo>
                  <a:pt x="21030" y="3086"/>
                  <a:pt x="20958" y="3122"/>
                  <a:pt x="20892" y="3175"/>
                </a:cubicBezTo>
                <a:lnTo>
                  <a:pt x="20890" y="3167"/>
                </a:lnTo>
                <a:lnTo>
                  <a:pt x="16018" y="6230"/>
                </a:lnTo>
                <a:cubicBezTo>
                  <a:pt x="16013" y="6233"/>
                  <a:pt x="16007" y="6236"/>
                  <a:pt x="16002" y="6239"/>
                </a:cubicBezTo>
                <a:lnTo>
                  <a:pt x="15980" y="6253"/>
                </a:lnTo>
                <a:lnTo>
                  <a:pt x="15983" y="6260"/>
                </a:lnTo>
                <a:cubicBezTo>
                  <a:pt x="15822" y="6387"/>
                  <a:pt x="15709" y="6642"/>
                  <a:pt x="15709" y="6943"/>
                </a:cubicBezTo>
                <a:lnTo>
                  <a:pt x="15709" y="14657"/>
                </a:lnTo>
                <a:cubicBezTo>
                  <a:pt x="15709" y="14960"/>
                  <a:pt x="15822" y="15213"/>
                  <a:pt x="15983" y="15341"/>
                </a:cubicBezTo>
                <a:lnTo>
                  <a:pt x="15980" y="15347"/>
                </a:lnTo>
                <a:lnTo>
                  <a:pt x="16002" y="15361"/>
                </a:lnTo>
                <a:cubicBezTo>
                  <a:pt x="16007" y="15365"/>
                  <a:pt x="16013" y="15368"/>
                  <a:pt x="16018" y="15371"/>
                </a:cubicBezTo>
                <a:lnTo>
                  <a:pt x="20890" y="18433"/>
                </a:lnTo>
                <a:lnTo>
                  <a:pt x="20892" y="18427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69"/>
                  <a:pt x="21600" y="17743"/>
                </a:cubicBezTo>
                <a:lnTo>
                  <a:pt x="21600" y="3857"/>
                </a:lnTo>
                <a:cubicBezTo>
                  <a:pt x="21600" y="3432"/>
                  <a:pt x="21380" y="3086"/>
                  <a:pt x="21109" y="3086"/>
                </a:cubicBezTo>
                <a:moveTo>
                  <a:pt x="13745" y="18514"/>
                </a:moveTo>
                <a:cubicBezTo>
                  <a:pt x="13745" y="19367"/>
                  <a:pt x="13306" y="20057"/>
                  <a:pt x="12764" y="20057"/>
                </a:cubicBezTo>
                <a:lnTo>
                  <a:pt x="1964" y="20057"/>
                </a:lnTo>
                <a:cubicBezTo>
                  <a:pt x="1421" y="20057"/>
                  <a:pt x="982" y="19367"/>
                  <a:pt x="982" y="18514"/>
                </a:cubicBezTo>
                <a:lnTo>
                  <a:pt x="982" y="3086"/>
                </a:lnTo>
                <a:cubicBezTo>
                  <a:pt x="982" y="2234"/>
                  <a:pt x="1421" y="1543"/>
                  <a:pt x="1964" y="1543"/>
                </a:cubicBezTo>
                <a:lnTo>
                  <a:pt x="12764" y="1543"/>
                </a:lnTo>
                <a:cubicBezTo>
                  <a:pt x="13306" y="1543"/>
                  <a:pt x="13745" y="2234"/>
                  <a:pt x="13745" y="3086"/>
                </a:cubicBezTo>
                <a:cubicBezTo>
                  <a:pt x="13745" y="3086"/>
                  <a:pt x="13745" y="18514"/>
                  <a:pt x="13745" y="18514"/>
                </a:cubicBezTo>
                <a:close/>
                <a:moveTo>
                  <a:pt x="12764" y="0"/>
                </a:move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20"/>
                  <a:pt x="879" y="21600"/>
                  <a:pt x="1964" y="21600"/>
                </a:cubicBezTo>
                <a:lnTo>
                  <a:pt x="12764" y="21600"/>
                </a:lnTo>
                <a:cubicBezTo>
                  <a:pt x="13848" y="21600"/>
                  <a:pt x="14727" y="20220"/>
                  <a:pt x="14727" y="18514"/>
                </a:cubicBezTo>
                <a:lnTo>
                  <a:pt x="14727" y="3086"/>
                </a:lnTo>
                <a:cubicBezTo>
                  <a:pt x="14727" y="1382"/>
                  <a:pt x="13848" y="0"/>
                  <a:pt x="12764" y="0"/>
                </a:cubicBezTo>
              </a:path>
            </a:pathLst>
          </a:custGeom>
          <a:gradFill>
            <a:gsLst>
              <a:gs pos="0">
                <a:srgbClr val="0098A5"/>
              </a:gs>
              <a:gs pos="88000">
                <a:schemeClr val="accent2"/>
              </a:gs>
              <a:gs pos="0">
                <a:schemeClr val="accent5"/>
              </a:gs>
            </a:gsLst>
            <a:lin ang="2700000" scaled="0"/>
          </a:gra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182843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prstClr val="black"/>
              </a:solidFill>
              <a:latin typeface="+mj-lt"/>
            </a:endParaRPr>
          </a:p>
        </p:txBody>
      </p:sp>
      <p:pic>
        <p:nvPicPr>
          <p:cNvPr id="16" name="Image 15" descr="Une image contenant dessin&#10;&#10;Description générée automatiquement">
            <a:extLst>
              <a:ext uri="{FF2B5EF4-FFF2-40B4-BE49-F238E27FC236}">
                <a16:creationId xmlns:a16="http://schemas.microsoft.com/office/drawing/2014/main" id="{668251AB-3CC3-7048-AE93-C25C7E5E69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6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2763443" y="4329851"/>
            <a:ext cx="7367709" cy="9082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7198" dirty="0">
                <a:latin typeface="Titillium Light" charset="0"/>
                <a:ea typeface="Titillium Light" charset="0"/>
                <a:cs typeface="Titillium Light" charset="0"/>
              </a:rPr>
              <a:t>Outils web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763443" y="7047313"/>
            <a:ext cx="7367709" cy="3741537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350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</a:rPr>
              <a:t>Découvrez les différents outils et sites web mis à disposition par Constructys ou l'Observatoire des métiers du BTP. </a:t>
            </a:r>
          </a:p>
          <a:p>
            <a:pPr>
              <a:lnSpc>
                <a:spcPct val="150000"/>
              </a:lnSpc>
            </a:pPr>
            <a:endParaRPr lang="fr-FR" sz="2399" dirty="0">
              <a:solidFill>
                <a:schemeClr val="tx1">
                  <a:alpha val="60000"/>
                </a:schemeClr>
              </a:solidFill>
              <a:latin typeface="+mj-lt"/>
              <a:ea typeface="Titillium" charset="0"/>
              <a:cs typeface="Titillium" charset="0"/>
            </a:endParaRPr>
          </a:p>
          <a:p>
            <a:pPr>
              <a:lnSpc>
                <a:spcPct val="150000"/>
              </a:lnSpc>
            </a:pPr>
            <a:r>
              <a:rPr lang="fr-FR" sz="2350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</a:rPr>
              <a:t>Cette liste est non exhaustive, rapprochez-vous de votre interlocuteur Constructys afin d’avoir la liste complète. 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63444" y="6723343"/>
            <a:ext cx="1382126" cy="0"/>
          </a:xfrm>
          <a:prstGeom prst="line">
            <a:avLst/>
          </a:prstGeom>
          <a:ln w="25400">
            <a:gradFill>
              <a:gsLst>
                <a:gs pos="0">
                  <a:srgbClr val="D4551D"/>
                </a:gs>
                <a:gs pos="100000">
                  <a:srgbClr val="0098A5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utoShape 1">
            <a:extLst>
              <a:ext uri="{FF2B5EF4-FFF2-40B4-BE49-F238E27FC236}">
                <a16:creationId xmlns:a16="http://schemas.microsoft.com/office/drawing/2014/main" id="{B629D2A6-B726-47FF-85D3-CCA20C37BF75}"/>
              </a:ext>
            </a:extLst>
          </p:cNvPr>
          <p:cNvSpPr>
            <a:spLocks/>
          </p:cNvSpPr>
          <p:nvPr/>
        </p:nvSpPr>
        <p:spPr bwMode="auto">
          <a:xfrm>
            <a:off x="2078717" y="3313927"/>
            <a:ext cx="7665189" cy="746677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gradFill flip="none" rotWithShape="1">
            <a:gsLst>
              <a:gs pos="0">
                <a:schemeClr val="accent5"/>
              </a:gs>
              <a:gs pos="100000">
                <a:schemeClr val="accent2"/>
              </a:gs>
            </a:gsLst>
            <a:lin ang="0" scaled="1"/>
            <a:tileRect/>
          </a:gradFill>
          <a:ln w="635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Shape 3717">
            <a:extLst>
              <a:ext uri="{FF2B5EF4-FFF2-40B4-BE49-F238E27FC236}">
                <a16:creationId xmlns:a16="http://schemas.microsoft.com/office/drawing/2014/main" id="{2A228731-339E-4F75-B767-E4893A323988}"/>
              </a:ext>
            </a:extLst>
          </p:cNvPr>
          <p:cNvSpPr/>
          <p:nvPr/>
        </p:nvSpPr>
        <p:spPr>
          <a:xfrm>
            <a:off x="5012104" y="6148105"/>
            <a:ext cx="1798413" cy="1798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9"/>
                  <a:pt x="6873" y="21109"/>
                </a:cubicBezTo>
                <a:cubicBezTo>
                  <a:pt x="6873" y="21380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8" y="21600"/>
                  <a:pt x="14727" y="21380"/>
                  <a:pt x="14727" y="21109"/>
                </a:cubicBezTo>
                <a:cubicBezTo>
                  <a:pt x="14727" y="20839"/>
                  <a:pt x="14508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gradFill>
            <a:gsLst>
              <a:gs pos="0">
                <a:srgbClr val="F2F2F2"/>
              </a:gs>
              <a:gs pos="92700">
                <a:srgbClr val="F2F2F2"/>
              </a:gs>
            </a:gsLst>
            <a:lin ang="270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7" name="Image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BDF0291-FF0F-6444-8490-6B0CF4230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56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613"/>
          <p:cNvSpPr/>
          <p:nvPr/>
        </p:nvSpPr>
        <p:spPr>
          <a:xfrm>
            <a:off x="1942167" y="3732186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30495" y="3706073"/>
            <a:ext cx="7367709" cy="482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99" b="1" dirty="0">
                <a:latin typeface="Titillium" charset="0"/>
                <a:ea typeface="Titillium" charset="0"/>
                <a:cs typeface="Titillium" charset="0"/>
              </a:rPr>
              <a:t>L’objectif de l’outil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64760" y="4566746"/>
            <a:ext cx="7145990" cy="5078313"/>
          </a:xfrm>
          <a:prstGeom prst="rect">
            <a:avLst/>
          </a:prstGeom>
          <a:noFill/>
        </p:spPr>
        <p:txBody>
          <a:bodyPr wrap="square" lIns="0" tIns="0" rIns="182832" bIns="0" rtlCol="0" anchor="t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Un centre de ressources pédagogiques pour développer les compétences, et améliorer la pratique du tutorat en bénéficiant de repères méthodologiques</a:t>
            </a:r>
          </a:p>
          <a:p>
            <a:pPr fontAlgn="base"/>
            <a:endParaRPr lang="fr-FR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Des témoignages métiers pour parfaire ses connaissances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fr-FR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Un forum de discussion national pour bénéficier de conseils, échanger sur les bonnes pratiques et valoriser son expertise au sein de la communauté en ligne </a:t>
            </a:r>
          </a:p>
          <a:p>
            <a:pPr fontAlgn="base"/>
            <a:endParaRPr lang="fr-FR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000000"/>
                </a:solidFill>
                <a:latin typeface="Arial"/>
                <a:cs typeface="Arial"/>
              </a:rPr>
              <a:t>Des actualités et nouveautés pour s’informer sur l’exercice du tutorat et monter en compétences.</a:t>
            </a:r>
            <a:endParaRPr lang="en-US" sz="2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Shape 3613"/>
          <p:cNvSpPr/>
          <p:nvPr/>
        </p:nvSpPr>
        <p:spPr>
          <a:xfrm>
            <a:off x="1942167" y="10551560"/>
            <a:ext cx="561014" cy="561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76180" tIns="76180" rIns="76180" bIns="76180" anchor="ctr"/>
          <a:lstStyle/>
          <a:p>
            <a:endParaRPr sz="7198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8095" y="10525446"/>
            <a:ext cx="5275305" cy="99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799" b="1" dirty="0">
                <a:latin typeface="Titillium" charset="0"/>
                <a:ea typeface="Titillium" charset="0"/>
                <a:cs typeface="Titillium" charset="0"/>
              </a:rPr>
              <a:t>Comment y avoir accès ?</a:t>
            </a:r>
          </a:p>
          <a:p>
            <a:pPr>
              <a:lnSpc>
                <a:spcPct val="120000"/>
              </a:lnSpc>
            </a:pPr>
            <a:endParaRPr lang="en-US" sz="2799" b="1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8097" y="11276581"/>
            <a:ext cx="4094203" cy="496611"/>
          </a:xfrm>
          <a:prstGeom prst="rect">
            <a:avLst/>
          </a:prstGeom>
          <a:noFill/>
        </p:spPr>
        <p:txBody>
          <a:bodyPr wrap="square" lIns="0" tIns="0" rIns="182832" bIns="0" rtlCol="0">
            <a:spAutoFit/>
          </a:bodyPr>
          <a:lstStyle/>
          <a:p>
            <a:pPr marL="342814" indent="-342814">
              <a:lnSpc>
                <a:spcPct val="150000"/>
              </a:lnSpc>
              <a:buFont typeface="Arial" charset="0"/>
              <a:buChar char="•"/>
            </a:pPr>
            <a:r>
              <a:rPr lang="en-US" sz="2399" b="1" u="sng" dirty="0">
                <a:solidFill>
                  <a:schemeClr val="tx1">
                    <a:alpha val="60000"/>
                  </a:schemeClr>
                </a:solidFill>
                <a:latin typeface="+mj-lt"/>
                <a:ea typeface="Titillium" charset="0"/>
                <a:cs typeface="Titillium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cliquant Ici </a:t>
            </a:r>
            <a:endParaRPr lang="en-US" sz="2399" b="1" u="sng" dirty="0">
              <a:solidFill>
                <a:schemeClr val="tx1">
                  <a:alpha val="60000"/>
                </a:schemeClr>
              </a:solidFill>
              <a:latin typeface="+mj-lt"/>
              <a:ea typeface="Titillium" charset="0"/>
              <a:cs typeface="Titillium" charset="0"/>
            </a:endParaRPr>
          </a:p>
        </p:txBody>
      </p:sp>
      <p:pic>
        <p:nvPicPr>
          <p:cNvPr id="11" name="Image 1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EE7964B8-21D7-DD4D-86B4-59C4EA5DB6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210" y="521299"/>
            <a:ext cx="4321440" cy="129614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C5C703-C0EB-4030-94AA-96D131B084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286" t="10346" r="17702" b="16263"/>
          <a:stretch/>
        </p:blipFill>
        <p:spPr>
          <a:xfrm>
            <a:off x="11346023" y="4329404"/>
            <a:ext cx="10036633" cy="630848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B92DB90-8E14-F8C3-0EA7-C7E6456E95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760" y="794234"/>
            <a:ext cx="3892304" cy="205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89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ocketo Graphics - Aqua Purple Light">
      <a:dk1>
        <a:srgbClr val="999999"/>
      </a:dk1>
      <a:lt1>
        <a:srgbClr val="FFFFFF"/>
      </a:lt1>
      <a:dk2>
        <a:srgbClr val="494949"/>
      </a:dk2>
      <a:lt2>
        <a:srgbClr val="FFFFFF"/>
      </a:lt2>
      <a:accent1>
        <a:srgbClr val="00A09C"/>
      </a:accent1>
      <a:accent2>
        <a:srgbClr val="0098A5"/>
      </a:accent2>
      <a:accent3>
        <a:srgbClr val="1991AB"/>
      </a:accent3>
      <a:accent4>
        <a:srgbClr val="2B85AE"/>
      </a:accent4>
      <a:accent5>
        <a:srgbClr val="4175A9"/>
      </a:accent5>
      <a:accent6>
        <a:srgbClr val="5267A5"/>
      </a:accent6>
      <a:hlink>
        <a:srgbClr val="F33B48"/>
      </a:hlink>
      <a:folHlink>
        <a:srgbClr val="FFC0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Constructys Communes">
  <a:themeElements>
    <a:clrScheme name="Constructys_Couleurs">
      <a:dk1>
        <a:srgbClr val="000000"/>
      </a:dk1>
      <a:lt1>
        <a:sysClr val="window" lastClr="FFFFFF"/>
      </a:lt1>
      <a:dk2>
        <a:srgbClr val="F18700"/>
      </a:dk2>
      <a:lt2>
        <a:srgbClr val="E0E7EC"/>
      </a:lt2>
      <a:accent1>
        <a:srgbClr val="B24084"/>
      </a:accent1>
      <a:accent2>
        <a:srgbClr val="4CBDCC"/>
      </a:accent2>
      <a:accent3>
        <a:srgbClr val="B7DB2B"/>
      </a:accent3>
      <a:accent4>
        <a:srgbClr val="4073B2"/>
      </a:accent4>
      <a:accent5>
        <a:srgbClr val="D0491A"/>
      </a:accent5>
      <a:accent6>
        <a:srgbClr val="009A3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0" rIns="36000" bIns="0" rtlCol="0">
        <a:spAutoFit/>
      </a:bodyPr>
      <a:lstStyle>
        <a:defPPr>
          <a:defRPr sz="11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onstructys 16x9 v1b" id="{FCE1E2B9-DEDE-46BF-B575-B569051C9ED3}" vid="{92D8DC25-8A1D-4AF3-9B69-4B38EBAE38C4}"/>
    </a:ext>
  </a:extLst>
</a:theme>
</file>

<file path=ppt/theme/theme3.xml><?xml version="1.0" encoding="utf-8"?>
<a:theme xmlns:a="http://schemas.openxmlformats.org/drawingml/2006/main" name="Constructys Orange">
  <a:themeElements>
    <a:clrScheme name="Constructys_Couleurs">
      <a:dk1>
        <a:srgbClr val="000000"/>
      </a:dk1>
      <a:lt1>
        <a:sysClr val="window" lastClr="FFFFFF"/>
      </a:lt1>
      <a:dk2>
        <a:srgbClr val="F18700"/>
      </a:dk2>
      <a:lt2>
        <a:srgbClr val="E0E7EC"/>
      </a:lt2>
      <a:accent1>
        <a:srgbClr val="B24084"/>
      </a:accent1>
      <a:accent2>
        <a:srgbClr val="4CBDCC"/>
      </a:accent2>
      <a:accent3>
        <a:srgbClr val="B7DB2B"/>
      </a:accent3>
      <a:accent4>
        <a:srgbClr val="4073B2"/>
      </a:accent4>
      <a:accent5>
        <a:srgbClr val="D0491A"/>
      </a:accent5>
      <a:accent6>
        <a:srgbClr val="009A3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0" rIns="36000" bIns="0" rtlCol="0">
        <a:spAutoFit/>
      </a:bodyPr>
      <a:lstStyle>
        <a:defPPr>
          <a:defRPr sz="11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onstructys 16x9 v1a.potx" id="{0BACA4BF-3B13-4726-A463-14A9B72BEE9E}" vid="{1ED921A5-9137-42AF-AA0E-0A62DBC91BF0}"/>
    </a:ext>
  </a:extLst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constructys - Médiathèque - Document ref" ma:contentTypeID="0x010100C23250D7EC0D4172A8110AED7F90730F0035BC64E5D35A824389048CD3972CEF95" ma:contentTypeVersion="32" ma:contentTypeDescription="Crée un document." ma:contentTypeScope="" ma:versionID="b1929b3a160a801ee98171b2cddec1bb">
  <xsd:schema xmlns:xsd="http://www.w3.org/2001/XMLSchema" xmlns:xs="http://www.w3.org/2001/XMLSchema" xmlns:p="http://schemas.microsoft.com/office/2006/metadata/properties" xmlns:ns1="http://schemas.microsoft.com/sharepoint/v3" xmlns:ns2="54794d33-80f1-4a5f-8393-1de5862b39e3" xmlns:ns3="ba05ff58-5a0c-4529-8755-fac03d88ad71" xmlns:ns4="4fb32490-c214-4051-89d7-e683236d77fe" targetNamespace="http://schemas.microsoft.com/office/2006/metadata/properties" ma:root="true" ma:fieldsID="edeebb5f527847d8a6b398437d81d25d" ns1:_="" ns2:_="" ns3:_="" ns4:_="">
    <xsd:import namespace="http://schemas.microsoft.com/sharepoint/v3"/>
    <xsd:import namespace="54794d33-80f1-4a5f-8393-1de5862b39e3"/>
    <xsd:import namespace="ba05ff58-5a0c-4529-8755-fac03d88ad71"/>
    <xsd:import namespace="4fb32490-c214-4051-89d7-e683236d77fe"/>
    <xsd:element name="properties">
      <xsd:complexType>
        <xsd:sequence>
          <xsd:element name="documentManagement">
            <xsd:complexType>
              <xsd:all>
                <xsd:element ref="ns1:Author" minOccurs="0"/>
                <xsd:element ref="ns1:Editor" minOccurs="0"/>
                <xsd:element ref="ns2:Contacts" minOccurs="0"/>
                <xsd:element ref="ns2:TaxCatchAllLabel" minOccurs="0"/>
                <xsd:element ref="ns2:paec2b10e2d040309fb66377cf1c230e" minOccurs="0"/>
                <xsd:element ref="ns2:pbbbff8482924db6a630c52e36d74b1c" minOccurs="0"/>
                <xsd:element ref="ns2:TaxCatchAll" minOccurs="0"/>
                <xsd:element ref="ns2:i1b3b13f3ec748fbb2108ecf241dc70c" minOccurs="0"/>
                <xsd:element ref="ns2:lad7622135ad46be8842793936e344b3" minOccurs="0"/>
                <xsd:element ref="ns2:pbc17841c2294167aa7fb86b07233780" minOccurs="0"/>
                <xsd:element ref="ns2:kb8b9fef9b234bc5a9ef263a4f472439" minOccurs="0"/>
                <xsd:element ref="ns3:SharedWithUsers" minOccurs="0"/>
                <xsd:element ref="ns3:SharedWithDetails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uthor" ma:index="4" nillable="true" ma:displayName="Créé par" ma:list="UserInfo" ma:internalName="Auth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" ma:index="13" nillable="true" ma:displayName="Modifié par" ma:list="UserInfo" ma:internalName="Edit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794d33-80f1-4a5f-8393-1de5862b39e3" elementFormDefault="qualified">
    <xsd:import namespace="http://schemas.microsoft.com/office/2006/documentManagement/types"/>
    <xsd:import namespace="http://schemas.microsoft.com/office/infopath/2007/PartnerControls"/>
    <xsd:element name="Contacts" ma:index="20" nillable="true" ma:displayName="Personne(s) référente (s)" ma:description="" ma:internalName="Contact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Label" ma:index="22" nillable="true" ma:displayName="Colonne Attraper tout de Taxonomie1" ma:hidden="true" ma:list="{525a9b90-2a48-4992-92c8-38a1613d9856}" ma:internalName="TaxCatchAllLabel" ma:readOnly="true" ma:showField="CatchAllDataLabel" ma:web="54794d33-80f1-4a5f-8393-1de5862b3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aec2b10e2d040309fb66377cf1c230e" ma:index="23" nillable="true" ma:taxonomy="true" ma:internalName="paec2b10e2d040309fb66377cf1c230e" ma:taxonomyFieldName="motscles" ma:displayName="Mots-Clés" ma:fieldId="{9aec2b10-e2d0-4030-9fb6-6377cf1c230e}" ma:taxonomyMulti="true" ma:sspId="a8d2b527-eba7-4656-b9d6-27daed90259c" ma:termSetId="f27ae816-b6b8-4d5e-8fe7-95e5d1e7cb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bbbff8482924db6a630c52e36d74b1c" ma:index="24" ma:taxonomy="true" ma:internalName="pbbbff8482924db6a630c52e36d74b1c" ma:taxonomyFieldName="ThematiquePrincipale" ma:displayName="Thème" ma:fieldId="{9bbbff84-8292-4db6-a630-c52e36d74b1c}" ma:taxonomyMulti="true" ma:sspId="a8d2b527-eba7-4656-b9d6-27daed90259c" ma:termSetId="983f0eec-6d2b-4afc-880e-6518f5a0cf6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5" nillable="true" ma:displayName="Colonne Attraper tout de Taxonomie" ma:hidden="true" ma:list="{525a9b90-2a48-4992-92c8-38a1613d9856}" ma:internalName="TaxCatchAll" ma:showField="CatchAllData" ma:web="54794d33-80f1-4a5f-8393-1de5862b3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1b3b13f3ec748fbb2108ecf241dc70c" ma:index="26" nillable="true" ma:taxonomy="true" ma:internalName="i1b3b13f3ec748fbb2108ecf241dc70c" ma:taxonomyFieldName="Rubriquemediathequee" ma:displayName="Rubrique" ma:fieldId="{21b3b13f-3ec7-48fb-b210-8ecf241dc70c}" ma:taxonomyMulti="true" ma:sspId="a8d2b527-eba7-4656-b9d6-27daed90259c" ma:termSetId="9f32164e-205b-497a-a70a-08682aa8dec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ad7622135ad46be8842793936e344b3" ma:index="27" ma:taxonomy="true" ma:internalName="lad7622135ad46be8842793936e344b3" ma:taxonomyFieldName="Organisation" ma:displayName="Organisation" ma:fieldId="{5ad76221-35ad-46be-8842-793936e344b3}" ma:taxonomyMulti="true" ma:sspId="a8d2b527-eba7-4656-b9d6-27daed90259c" ma:termSetId="6cddf05c-ef0b-40ff-9b84-f5fabf7b2f7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bc17841c2294167aa7fb86b07233780" ma:index="28" nillable="true" ma:taxonomy="true" ma:internalName="pbc17841c2294167aa7fb86b07233780" ma:taxonomyFieldName="Nature" ma:displayName="Nature" ma:default="" ma:fieldId="{9bc17841-c229-4167-aa7f-b86b07233780}" ma:sspId="a8d2b527-eba7-4656-b9d6-27daed90259c" ma:termSetId="98654359-79fa-4a66-8c3b-821f38c4748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b8b9fef9b234bc5a9ef263a4f472439" ma:index="29" ma:taxonomy="true" ma:internalName="kb8b9fef9b234bc5a9ef263a4f472439" ma:taxonomyFieldName="Thematique" ma:displayName="Sous thèmes" ma:fieldId="{4b8b9fef-9b23-4bc5-a9ef-263a4f472439}" ma:taxonomyMulti="true" ma:sspId="a8d2b527-eba7-4656-b9d6-27daed90259c" ma:termSetId="54501d3c-74de-4f3e-8624-0fee4dead19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05ff58-5a0c-4529-8755-fac03d88ad71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b32490-c214-4051-89d7-e683236d77fe" elementFormDefault="qualified">
    <xsd:import namespace="http://schemas.microsoft.com/office/2006/documentManagement/types"/>
    <xsd:import namespace="http://schemas.microsoft.com/office/infopath/2007/PartnerControls"/>
    <xsd:element name="MediaServiceOCR" ma:index="3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3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3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38" nillable="true" ma:taxonomy="true" ma:internalName="lcf76f155ced4ddcb4097134ff3c332f" ma:taxonomyFieldName="MediaServiceImageTags" ma:displayName="Balises d’images" ma:readOnly="false" ma:fieldId="{5cf76f15-5ced-4ddc-b409-7134ff3c332f}" ma:taxonomyMulti="true" ma:sspId="a8d2b527-eba7-4656-b9d6-27daed9025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Type de contenu"/>
        <xsd:element ref="dc:title" minOccurs="0" maxOccurs="1" ma:index="0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794d33-80f1-4a5f-8393-1de5862b39e3" xsi:nil="true"/>
    <lcf76f155ced4ddcb4097134ff3c332f xmlns="4fb32490-c214-4051-89d7-e683236d77fe">
      <Terms xmlns="http://schemas.microsoft.com/office/infopath/2007/PartnerControls"/>
    </lcf76f155ced4ddcb4097134ff3c332f>
    <pbc17841c2294167aa7fb86b07233780 xmlns="54794d33-80f1-4a5f-8393-1de5862b39e3">
      <Terms xmlns="http://schemas.microsoft.com/office/infopath/2007/PartnerControls"/>
    </pbc17841c2294167aa7fb86b07233780>
    <pbbbff8482924db6a630c52e36d74b1c xmlns="54794d33-80f1-4a5f-8393-1de5862b39e3">
      <Terms xmlns="http://schemas.microsoft.com/office/infopath/2007/PartnerControls"/>
    </pbbbff8482924db6a630c52e36d74b1c>
    <kb8b9fef9b234bc5a9ef263a4f472439 xmlns="54794d33-80f1-4a5f-8393-1de5862b39e3">
      <Terms xmlns="http://schemas.microsoft.com/office/infopath/2007/PartnerControls"/>
    </kb8b9fef9b234bc5a9ef263a4f472439>
    <i1b3b13f3ec748fbb2108ecf241dc70c xmlns="54794d33-80f1-4a5f-8393-1de5862b39e3">
      <Terms xmlns="http://schemas.microsoft.com/office/infopath/2007/PartnerControls"/>
    </i1b3b13f3ec748fbb2108ecf241dc70c>
    <paec2b10e2d040309fb66377cf1c230e xmlns="54794d33-80f1-4a5f-8393-1de5862b39e3">
      <Terms xmlns="http://schemas.microsoft.com/office/infopath/2007/PartnerControls"/>
    </paec2b10e2d040309fb66377cf1c230e>
    <Contacts xmlns="54794d33-80f1-4a5f-8393-1de5862b39e3">
      <UserInfo>
        <DisplayName/>
        <AccountId xsi:nil="true"/>
        <AccountType/>
      </UserInfo>
    </Contacts>
    <lad7622135ad46be8842793936e344b3 xmlns="54794d33-80f1-4a5f-8393-1de5862b39e3">
      <Terms xmlns="http://schemas.microsoft.com/office/infopath/2007/PartnerControls"/>
    </lad7622135ad46be8842793936e344b3>
    <MediaLengthInSeconds xmlns="4fb32490-c214-4051-89d7-e683236d77fe" xsi:nil="true"/>
    <SharedWithUsers xmlns="ba05ff58-5a0c-4529-8755-fac03d88ad71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2C2DFFA3-3F9B-4A02-91BE-3C0447A0F9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6D6979-23E3-4709-8133-8A2753C13235}"/>
</file>

<file path=customXml/itemProps3.xml><?xml version="1.0" encoding="utf-8"?>
<ds:datastoreItem xmlns:ds="http://schemas.openxmlformats.org/officeDocument/2006/customXml" ds:itemID="{31E9E08A-7E23-41FC-8203-DF8B0FA1F366}">
  <ds:schemaRefs>
    <ds:schemaRef ds:uri="98331244-3aac-4b90-aeb8-f767a861f2ce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20673bd4-96bc-4ca8-bfba-8788007457f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13065</TotalTime>
  <Words>1171</Words>
  <Application>Microsoft Office PowerPoint</Application>
  <PresentationFormat>Personnalisé</PresentationFormat>
  <Paragraphs>245</Paragraphs>
  <Slides>20</Slides>
  <Notes>6</Notes>
  <HiddenSlides>0</HiddenSlides>
  <MMClips>3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20</vt:i4>
      </vt:variant>
    </vt:vector>
  </HeadingPairs>
  <TitlesOfParts>
    <vt:vector size="37" baseType="lpstr">
      <vt:lpstr>Arial</vt:lpstr>
      <vt:lpstr>Arial Narrow</vt:lpstr>
      <vt:lpstr>Calibri</vt:lpstr>
      <vt:lpstr>Calibri Light</vt:lpstr>
      <vt:lpstr>Montserrat</vt:lpstr>
      <vt:lpstr>Montserrat Light</vt:lpstr>
      <vt:lpstr>Open Sans</vt:lpstr>
      <vt:lpstr>Roboto</vt:lpstr>
      <vt:lpstr>Segoe UI</vt:lpstr>
      <vt:lpstr>Source Sans Pro</vt:lpstr>
      <vt:lpstr>Titillium</vt:lpstr>
      <vt:lpstr>Titillium Light</vt:lpstr>
      <vt:lpstr>Wingdings 2</vt:lpstr>
      <vt:lpstr>Office Theme</vt:lpstr>
      <vt:lpstr>Constructys Communes</vt:lpstr>
      <vt:lpstr>Constructys Orange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Exemples de guides mis à disposition par Constructys</vt:lpstr>
      <vt:lpstr>Exemples de fiches mises à disposition par Constructys</vt:lpstr>
      <vt:lpstr>Exemples d'études portées par Constructys  et l'Observatoire des métiers du BTP 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Liste des outils et études-consultants</dc:title>
  <dc:subject/>
  <dc:creator>SALAMAT  Mohamed</dc:creator>
  <cp:keywords/>
  <dc:description/>
  <cp:lastModifiedBy>MAURANCE Camille</cp:lastModifiedBy>
  <cp:revision>38</cp:revision>
  <dcterms:created xsi:type="dcterms:W3CDTF">2014-11-12T21:47:38Z</dcterms:created>
  <dcterms:modified xsi:type="dcterms:W3CDTF">2023-06-06T15:21:47Z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0x010100C23250D7EC0D4172A8110AED7F90730F0035BC64E5D35A824389048CD3972CEF95</vt:lpwstr>
  </property>
  <property fmtid="{D5CDD505-2E9C-101B-9397-08002B2CF9AE}" pid="3" name="ComplianceAssetId">
    <vt:lpwstr/>
  </property>
  <property fmtid="{D5CDD505-2E9C-101B-9397-08002B2CF9AE}" pid="4" name="TriggerFlowInfo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  <property fmtid="{D5CDD505-2E9C-101B-9397-08002B2CF9AE}" pid="8" name="xd_Signature">
    <vt:lpwstr/>
  </property>
  <property fmtid="{D5CDD505-2E9C-101B-9397-08002B2CF9AE}" pid="9" name="xd_ProgID">
    <vt:lpwstr/>
  </property>
  <property fmtid="{D5CDD505-2E9C-101B-9397-08002B2CF9AE}" pid="10" name="Order">
    <vt:lpwstr>118900.000000000</vt:lpwstr>
  </property>
  <property fmtid="{D5CDD505-2E9C-101B-9397-08002B2CF9AE}" pid="11" name="Nature">
    <vt:lpwstr/>
  </property>
  <property fmtid="{D5CDD505-2E9C-101B-9397-08002B2CF9AE}" pid="12" name="_SourceUrl">
    <vt:lpwstr/>
  </property>
  <property fmtid="{D5CDD505-2E9C-101B-9397-08002B2CF9AE}" pid="13" name="_SharedFileIndex">
    <vt:lpwstr/>
  </property>
  <property fmtid="{D5CDD505-2E9C-101B-9397-08002B2CF9AE}" pid="14" name="motscles">
    <vt:lpwstr/>
  </property>
  <property fmtid="{D5CDD505-2E9C-101B-9397-08002B2CF9AE}" pid="15" name="ThematiquePrincipale">
    <vt:lpwstr/>
  </property>
  <property fmtid="{D5CDD505-2E9C-101B-9397-08002B2CF9AE}" pid="16" name="Thematique">
    <vt:lpwstr/>
  </property>
  <property fmtid="{D5CDD505-2E9C-101B-9397-08002B2CF9AE}" pid="17" name="Organisation">
    <vt:lpwstr/>
  </property>
  <property fmtid="{D5CDD505-2E9C-101B-9397-08002B2CF9AE}" pid="18" name="Rubriquemediathequee">
    <vt:lpwstr/>
  </property>
</Properties>
</file>