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5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notesSlides/notesSlide6.xml" ContentType="application/vnd.openxmlformats-officedocument.presentationml.notesSlide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notesSlides/notesSlide7.xml" ContentType="application/vnd.openxmlformats-officedocument.presentationml.notesSlide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8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9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10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notesSlides/notesSlide11.xml" ContentType="application/vnd.openxmlformats-officedocument.presentationml.notesSlide+xml"/>
  <Override PartName="/ppt/tags/tag139.xml" ContentType="application/vnd.openxmlformats-officedocument.presentationml.tags+xml"/>
  <Override PartName="/ppt/notesSlides/notesSlide12.xml" ContentType="application/vnd.openxmlformats-officedocument.presentationml.notesSlid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9"/>
  </p:notesMasterIdLst>
  <p:handoutMasterIdLst>
    <p:handoutMasterId r:id="rId20"/>
  </p:handoutMasterIdLst>
  <p:sldIdLst>
    <p:sldId id="818" r:id="rId5"/>
    <p:sldId id="848" r:id="rId6"/>
    <p:sldId id="849" r:id="rId7"/>
    <p:sldId id="815" r:id="rId8"/>
    <p:sldId id="829" r:id="rId9"/>
    <p:sldId id="842" r:id="rId10"/>
    <p:sldId id="843" r:id="rId11"/>
    <p:sldId id="834" r:id="rId12"/>
    <p:sldId id="846" r:id="rId13"/>
    <p:sldId id="847" r:id="rId14"/>
    <p:sldId id="850" r:id="rId15"/>
    <p:sldId id="851" r:id="rId16"/>
    <p:sldId id="840" r:id="rId17"/>
    <p:sldId id="823" r:id="rId18"/>
  </p:sldIdLst>
  <p:sldSz cx="9906000" cy="6858000" type="A4"/>
  <p:notesSz cx="6808788" cy="9940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5" orient="horz" pos="2795" userDrawn="1">
          <p15:clr>
            <a:srgbClr val="A4A3A4"/>
          </p15:clr>
        </p15:guide>
        <p15:guide id="6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ISNE Laura" initials="TL" lastIdx="3" clrIdx="0"/>
  <p:cmAuthor id="2" name="Paul LEVENT" initials="PL" lastIdx="9" clrIdx="1">
    <p:extLst>
      <p:ext uri="{19B8F6BF-5375-455C-9EA6-DF929625EA0E}">
        <p15:presenceInfo xmlns:p15="http://schemas.microsoft.com/office/powerpoint/2012/main" userId="Paul LEVE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E6E6E6"/>
    <a:srgbClr val="E95D28"/>
    <a:srgbClr val="2DE0F3"/>
    <a:srgbClr val="0070C0"/>
    <a:srgbClr val="00FCF6"/>
    <a:srgbClr val="3BFFFF"/>
    <a:srgbClr val="D63320"/>
    <a:srgbClr val="FF725A"/>
    <a:srgbClr val="AFC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114" d="100"/>
          <a:sy n="114" d="100"/>
        </p:scale>
        <p:origin x="1254" y="102"/>
      </p:cViewPr>
      <p:guideLst>
        <p:guide orient="horz" pos="3475"/>
        <p:guide orient="horz" pos="279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0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AMAT  Mohamed" userId="59141259-5f3b-4afc-a905-51da70c30f92" providerId="ADAL" clId="{BB18CEF4-20BF-472D-98F0-AE71BE9408D7}"/>
    <pc:docChg chg="custSel modSld modMainMaster">
      <pc:chgData name="SALAMAT  Mohamed" userId="59141259-5f3b-4afc-a905-51da70c30f92" providerId="ADAL" clId="{BB18CEF4-20BF-472D-98F0-AE71BE9408D7}" dt="2022-03-30T07:55:59.191" v="41" actId="20577"/>
      <pc:docMkLst>
        <pc:docMk/>
      </pc:docMkLst>
      <pc:sldChg chg="addSp modSp modNotesTx">
        <pc:chgData name="SALAMAT  Mohamed" userId="59141259-5f3b-4afc-a905-51da70c30f92" providerId="ADAL" clId="{BB18CEF4-20BF-472D-98F0-AE71BE9408D7}" dt="2022-03-30T07:55:45.365" v="36" actId="20577"/>
        <pc:sldMkLst>
          <pc:docMk/>
          <pc:sldMk cId="1581707155" sldId="815"/>
        </pc:sldMkLst>
        <pc:spChg chg="add mod">
          <ac:chgData name="SALAMAT  Mohamed" userId="59141259-5f3b-4afc-a905-51da70c30f92" providerId="ADAL" clId="{BB18CEF4-20BF-472D-98F0-AE71BE9408D7}" dt="2022-03-30T07:36:58.967" v="14"/>
          <ac:spMkLst>
            <pc:docMk/>
            <pc:sldMk cId="1581707155" sldId="815"/>
            <ac:spMk id="12" creationId="{1568F66A-AF65-4232-994D-1A89F857E7F6}"/>
          </ac:spMkLst>
        </pc:spChg>
      </pc:sldChg>
      <pc:sldChg chg="addSp delSp modSp mod">
        <pc:chgData name="SALAMAT  Mohamed" userId="59141259-5f3b-4afc-a905-51da70c30f92" providerId="ADAL" clId="{BB18CEF4-20BF-472D-98F0-AE71BE9408D7}" dt="2022-03-30T07:36:22.348" v="6" actId="478"/>
        <pc:sldMkLst>
          <pc:docMk/>
          <pc:sldMk cId="2699865003" sldId="818"/>
        </pc:sldMkLst>
        <pc:spChg chg="add mod">
          <ac:chgData name="SALAMAT  Mohamed" userId="59141259-5f3b-4afc-a905-51da70c30f92" providerId="ADAL" clId="{BB18CEF4-20BF-472D-98F0-AE71BE9408D7}" dt="2022-03-30T07:36:15.413" v="5"/>
          <ac:spMkLst>
            <pc:docMk/>
            <pc:sldMk cId="2699865003" sldId="818"/>
            <ac:spMk id="17" creationId="{738A8F31-5171-4AF3-8C3A-F5593E5C5BD9}"/>
          </ac:spMkLst>
        </pc:spChg>
        <pc:picChg chg="del">
          <ac:chgData name="SALAMAT  Mohamed" userId="59141259-5f3b-4afc-a905-51da70c30f92" providerId="ADAL" clId="{BB18CEF4-20BF-472D-98F0-AE71BE9408D7}" dt="2022-03-30T07:35:51.916" v="0" actId="478"/>
          <ac:picMkLst>
            <pc:docMk/>
            <pc:sldMk cId="2699865003" sldId="818"/>
            <ac:picMk id="4" creationId="{0A264D63-9F2B-4486-A4A4-FC526EE0DB8B}"/>
          </ac:picMkLst>
        </pc:picChg>
        <pc:picChg chg="add mod">
          <ac:chgData name="SALAMAT  Mohamed" userId="59141259-5f3b-4afc-a905-51da70c30f92" providerId="ADAL" clId="{BB18CEF4-20BF-472D-98F0-AE71BE9408D7}" dt="2022-03-30T07:35:57.296" v="2" actId="1076"/>
          <ac:picMkLst>
            <pc:docMk/>
            <pc:sldMk cId="2699865003" sldId="818"/>
            <ac:picMk id="16" creationId="{B573C056-C78A-26B2-B107-12493CA12E9C}"/>
          </ac:picMkLst>
        </pc:picChg>
        <pc:picChg chg="del">
          <ac:chgData name="SALAMAT  Mohamed" userId="59141259-5f3b-4afc-a905-51da70c30f92" providerId="ADAL" clId="{BB18CEF4-20BF-472D-98F0-AE71BE9408D7}" dt="2022-03-30T07:36:14.301" v="4" actId="478"/>
          <ac:picMkLst>
            <pc:docMk/>
            <pc:sldMk cId="2699865003" sldId="818"/>
            <ac:picMk id="19" creationId="{21375BCB-30BE-43D9-95A5-50C8071F5BFB}"/>
          </ac:picMkLst>
        </pc:picChg>
        <pc:picChg chg="del">
          <ac:chgData name="SALAMAT  Mohamed" userId="59141259-5f3b-4afc-a905-51da70c30f92" providerId="ADAL" clId="{BB18CEF4-20BF-472D-98F0-AE71BE9408D7}" dt="2022-03-30T07:36:22.348" v="6" actId="478"/>
          <ac:picMkLst>
            <pc:docMk/>
            <pc:sldMk cId="2699865003" sldId="818"/>
            <ac:picMk id="20" creationId="{7166DE04-8630-4594-8E35-968FCDEC9EB0}"/>
          </ac:picMkLst>
        </pc:picChg>
        <pc:picChg chg="del">
          <ac:chgData name="SALAMAT  Mohamed" userId="59141259-5f3b-4afc-a905-51da70c30f92" providerId="ADAL" clId="{BB18CEF4-20BF-472D-98F0-AE71BE9408D7}" dt="2022-03-30T07:36:13.819" v="3" actId="478"/>
          <ac:picMkLst>
            <pc:docMk/>
            <pc:sldMk cId="2699865003" sldId="818"/>
            <ac:picMk id="21" creationId="{4BFEA3DE-3E38-4B12-B46A-95510A63E299}"/>
          </ac:picMkLst>
        </pc:picChg>
      </pc:sldChg>
      <pc:sldChg chg="addSp delSp modSp mod">
        <pc:chgData name="SALAMAT  Mohamed" userId="59141259-5f3b-4afc-a905-51da70c30f92" providerId="ADAL" clId="{BB18CEF4-20BF-472D-98F0-AE71BE9408D7}" dt="2022-03-30T07:49:14.327" v="35"/>
        <pc:sldMkLst>
          <pc:docMk/>
          <pc:sldMk cId="1914058255" sldId="823"/>
        </pc:sldMkLst>
        <pc:spChg chg="add mod">
          <ac:chgData name="SALAMAT  Mohamed" userId="59141259-5f3b-4afc-a905-51da70c30f92" providerId="ADAL" clId="{BB18CEF4-20BF-472D-98F0-AE71BE9408D7}" dt="2022-03-30T07:37:47.862" v="26" actId="1076"/>
          <ac:spMkLst>
            <pc:docMk/>
            <pc:sldMk cId="1914058255" sldId="823"/>
            <ac:spMk id="13" creationId="{E0287B9E-C49F-4F6E-AD6F-DB31E3480ECC}"/>
          </ac:spMkLst>
        </pc:spChg>
        <pc:spChg chg="add mod">
          <ac:chgData name="SALAMAT  Mohamed" userId="59141259-5f3b-4afc-a905-51da70c30f92" providerId="ADAL" clId="{BB18CEF4-20BF-472D-98F0-AE71BE9408D7}" dt="2022-03-30T07:38:00.791" v="28"/>
          <ac:spMkLst>
            <pc:docMk/>
            <pc:sldMk cId="1914058255" sldId="823"/>
            <ac:spMk id="14" creationId="{6F4254A7-BB74-4E4B-8E24-A62BAC913BE8}"/>
          </ac:spMkLst>
        </pc:spChg>
        <pc:spChg chg="del">
          <ac:chgData name="SALAMAT  Mohamed" userId="59141259-5f3b-4afc-a905-51da70c30f92" providerId="ADAL" clId="{BB18CEF4-20BF-472D-98F0-AE71BE9408D7}" dt="2022-03-30T07:37:59.971" v="27" actId="478"/>
          <ac:spMkLst>
            <pc:docMk/>
            <pc:sldMk cId="1914058255" sldId="823"/>
            <ac:spMk id="41" creationId="{69E1A56F-DE52-4B0E-A238-07B8AC5A769D}"/>
          </ac:spMkLst>
        </pc:spChg>
        <pc:picChg chg="del">
          <ac:chgData name="SALAMAT  Mohamed" userId="59141259-5f3b-4afc-a905-51da70c30f92" providerId="ADAL" clId="{BB18CEF4-20BF-472D-98F0-AE71BE9408D7}" dt="2022-03-30T07:38:03.020" v="30" actId="478"/>
          <ac:picMkLst>
            <pc:docMk/>
            <pc:sldMk cId="1914058255" sldId="823"/>
            <ac:picMk id="3" creationId="{762D2A0D-5E50-4265-9406-C40586C44249}"/>
          </ac:picMkLst>
        </pc:picChg>
        <pc:picChg chg="add mod">
          <ac:chgData name="SALAMAT  Mohamed" userId="59141259-5f3b-4afc-a905-51da70c30f92" providerId="ADAL" clId="{BB18CEF4-20BF-472D-98F0-AE71BE9408D7}" dt="2022-03-30T07:49:14.327" v="35"/>
          <ac:picMkLst>
            <pc:docMk/>
            <pc:sldMk cId="1914058255" sldId="823"/>
            <ac:picMk id="11" creationId="{15967003-8B82-4F40-BE21-1D6BF0CD5D54}"/>
          </ac:picMkLst>
        </pc:picChg>
        <pc:picChg chg="del">
          <ac:chgData name="SALAMAT  Mohamed" userId="59141259-5f3b-4afc-a905-51da70c30f92" providerId="ADAL" clId="{BB18CEF4-20BF-472D-98F0-AE71BE9408D7}" dt="2022-03-30T07:48:30.449" v="31" actId="478"/>
          <ac:picMkLst>
            <pc:docMk/>
            <pc:sldMk cId="1914058255" sldId="823"/>
            <ac:picMk id="18" creationId="{9A4B0763-E785-47BA-B170-E516DA371921}"/>
          </ac:picMkLst>
        </pc:picChg>
        <pc:picChg chg="del">
          <ac:chgData name="SALAMAT  Mohamed" userId="59141259-5f3b-4afc-a905-51da70c30f92" providerId="ADAL" clId="{BB18CEF4-20BF-472D-98F0-AE71BE9408D7}" dt="2022-03-30T07:49:07.305" v="34" actId="478"/>
          <ac:picMkLst>
            <pc:docMk/>
            <pc:sldMk cId="1914058255" sldId="823"/>
            <ac:picMk id="19" creationId="{A80F4F87-CF18-4490-B491-5164B79A92BD}"/>
          </ac:picMkLst>
        </pc:picChg>
        <pc:picChg chg="del">
          <ac:chgData name="SALAMAT  Mohamed" userId="59141259-5f3b-4afc-a905-51da70c30f92" providerId="ADAL" clId="{BB18CEF4-20BF-472D-98F0-AE71BE9408D7}" dt="2022-03-30T07:37:31.499" v="23" actId="478"/>
          <ac:picMkLst>
            <pc:docMk/>
            <pc:sldMk cId="1914058255" sldId="823"/>
            <ac:picMk id="20" creationId="{B99BD51F-348E-4B34-82D7-1B3FD567AF3F}"/>
          </ac:picMkLst>
        </pc:picChg>
        <pc:picChg chg="del">
          <ac:chgData name="SALAMAT  Mohamed" userId="59141259-5f3b-4afc-a905-51da70c30f92" providerId="ADAL" clId="{BB18CEF4-20BF-472D-98F0-AE71BE9408D7}" dt="2022-03-30T07:38:02.420" v="29" actId="478"/>
          <ac:picMkLst>
            <pc:docMk/>
            <pc:sldMk cId="1914058255" sldId="823"/>
            <ac:picMk id="42" creationId="{796393F5-60B2-4094-AF1D-6512FBBFEF99}"/>
          </ac:picMkLst>
        </pc:picChg>
      </pc:sldChg>
      <pc:sldChg chg="addSp modSp modNotesTx">
        <pc:chgData name="SALAMAT  Mohamed" userId="59141259-5f3b-4afc-a905-51da70c30f92" providerId="ADAL" clId="{BB18CEF4-20BF-472D-98F0-AE71BE9408D7}" dt="2022-03-30T07:55:47.903" v="37" actId="20577"/>
        <pc:sldMkLst>
          <pc:docMk/>
          <pc:sldMk cId="2372310925" sldId="829"/>
        </pc:sldMkLst>
        <pc:spChg chg="add mod">
          <ac:chgData name="SALAMAT  Mohamed" userId="59141259-5f3b-4afc-a905-51da70c30f92" providerId="ADAL" clId="{BB18CEF4-20BF-472D-98F0-AE71BE9408D7}" dt="2022-03-30T07:37:13.215" v="16"/>
          <ac:spMkLst>
            <pc:docMk/>
            <pc:sldMk cId="2372310925" sldId="829"/>
            <ac:spMk id="66" creationId="{6B3E42EB-CCD9-421B-B18E-9AB21C38FC3B}"/>
          </ac:spMkLst>
        </pc:spChg>
      </pc:sldChg>
      <pc:sldChg chg="addSp modSp">
        <pc:chgData name="SALAMAT  Mohamed" userId="59141259-5f3b-4afc-a905-51da70c30f92" providerId="ADAL" clId="{BB18CEF4-20BF-472D-98F0-AE71BE9408D7}" dt="2022-03-30T07:37:17.369" v="19"/>
        <pc:sldMkLst>
          <pc:docMk/>
          <pc:sldMk cId="1858265447" sldId="834"/>
        </pc:sldMkLst>
        <pc:spChg chg="add mod">
          <ac:chgData name="SALAMAT  Mohamed" userId="59141259-5f3b-4afc-a905-51da70c30f92" providerId="ADAL" clId="{BB18CEF4-20BF-472D-98F0-AE71BE9408D7}" dt="2022-03-30T07:37:17.369" v="19"/>
          <ac:spMkLst>
            <pc:docMk/>
            <pc:sldMk cId="1858265447" sldId="834"/>
            <ac:spMk id="43" creationId="{7E83298B-2BAD-4AD9-96A6-5CEB286290B9}"/>
          </ac:spMkLst>
        </pc:spChg>
      </pc:sldChg>
      <pc:sldChg chg="addSp modSp modNotesTx">
        <pc:chgData name="SALAMAT  Mohamed" userId="59141259-5f3b-4afc-a905-51da70c30f92" providerId="ADAL" clId="{BB18CEF4-20BF-472D-98F0-AE71BE9408D7}" dt="2022-03-30T07:55:59.191" v="41" actId="20577"/>
        <pc:sldMkLst>
          <pc:docMk/>
          <pc:sldMk cId="134476487" sldId="840"/>
        </pc:sldMkLst>
        <pc:spChg chg="add mod">
          <ac:chgData name="SALAMAT  Mohamed" userId="59141259-5f3b-4afc-a905-51da70c30f92" providerId="ADAL" clId="{BB18CEF4-20BF-472D-98F0-AE71BE9408D7}" dt="2022-03-30T07:37:24.621" v="22"/>
          <ac:spMkLst>
            <pc:docMk/>
            <pc:sldMk cId="134476487" sldId="840"/>
            <ac:spMk id="15" creationId="{E66CACF0-E0B0-4D0C-9EEE-4BDFF7DD646B}"/>
          </ac:spMkLst>
        </pc:spChg>
      </pc:sldChg>
      <pc:sldChg chg="addSp modSp modNotesTx">
        <pc:chgData name="SALAMAT  Mohamed" userId="59141259-5f3b-4afc-a905-51da70c30f92" providerId="ADAL" clId="{BB18CEF4-20BF-472D-98F0-AE71BE9408D7}" dt="2022-03-30T07:55:50.280" v="38" actId="20577"/>
        <pc:sldMkLst>
          <pc:docMk/>
          <pc:sldMk cId="3823535179" sldId="842"/>
        </pc:sldMkLst>
        <pc:spChg chg="add mod">
          <ac:chgData name="SALAMAT  Mohamed" userId="59141259-5f3b-4afc-a905-51da70c30f92" providerId="ADAL" clId="{BB18CEF4-20BF-472D-98F0-AE71BE9408D7}" dt="2022-03-30T07:37:14.639" v="17"/>
          <ac:spMkLst>
            <pc:docMk/>
            <pc:sldMk cId="3823535179" sldId="842"/>
            <ac:spMk id="70" creationId="{38C5E9AD-4D31-401C-B072-F84642616F85}"/>
          </ac:spMkLst>
        </pc:spChg>
      </pc:sldChg>
      <pc:sldChg chg="addSp modSp modNotesTx">
        <pc:chgData name="SALAMAT  Mohamed" userId="59141259-5f3b-4afc-a905-51da70c30f92" providerId="ADAL" clId="{BB18CEF4-20BF-472D-98F0-AE71BE9408D7}" dt="2022-03-30T07:55:53.346" v="39" actId="20577"/>
        <pc:sldMkLst>
          <pc:docMk/>
          <pc:sldMk cId="2553273773" sldId="843"/>
        </pc:sldMkLst>
        <pc:spChg chg="add mod">
          <ac:chgData name="SALAMAT  Mohamed" userId="59141259-5f3b-4afc-a905-51da70c30f92" providerId="ADAL" clId="{BB18CEF4-20BF-472D-98F0-AE71BE9408D7}" dt="2022-03-30T07:37:15.729" v="18"/>
          <ac:spMkLst>
            <pc:docMk/>
            <pc:sldMk cId="2553273773" sldId="843"/>
            <ac:spMk id="70" creationId="{D8E97F91-5F0A-42E2-B8FE-64D710C046DB}"/>
          </ac:spMkLst>
        </pc:spChg>
      </pc:sldChg>
      <pc:sldChg chg="addSp modSp mod">
        <pc:chgData name="SALAMAT  Mohamed" userId="59141259-5f3b-4afc-a905-51da70c30f92" providerId="ADAL" clId="{BB18CEF4-20BF-472D-98F0-AE71BE9408D7}" dt="2022-03-30T07:48:55.285" v="32" actId="12385"/>
        <pc:sldMkLst>
          <pc:docMk/>
          <pc:sldMk cId="1692719338" sldId="846"/>
        </pc:sldMkLst>
        <pc:spChg chg="add mod">
          <ac:chgData name="SALAMAT  Mohamed" userId="59141259-5f3b-4afc-a905-51da70c30f92" providerId="ADAL" clId="{BB18CEF4-20BF-472D-98F0-AE71BE9408D7}" dt="2022-03-30T07:37:19.568" v="20"/>
          <ac:spMkLst>
            <pc:docMk/>
            <pc:sldMk cId="1692719338" sldId="846"/>
            <ac:spMk id="6" creationId="{46AA4F47-0F7A-4435-8BBC-2EDC077FBD77}"/>
          </ac:spMkLst>
        </pc:spChg>
        <pc:graphicFrameChg chg="modGraphic">
          <ac:chgData name="SALAMAT  Mohamed" userId="59141259-5f3b-4afc-a905-51da70c30f92" providerId="ADAL" clId="{BB18CEF4-20BF-472D-98F0-AE71BE9408D7}" dt="2022-03-30T07:48:55.285" v="32" actId="12385"/>
          <ac:graphicFrameMkLst>
            <pc:docMk/>
            <pc:sldMk cId="1692719338" sldId="846"/>
            <ac:graphicFrameMk id="10" creationId="{3E353111-CBA1-43A9-959D-0E6F43E8A44F}"/>
          </ac:graphicFrameMkLst>
        </pc:graphicFrameChg>
      </pc:sldChg>
      <pc:sldChg chg="addSp modSp mod modNotesTx">
        <pc:chgData name="SALAMAT  Mohamed" userId="59141259-5f3b-4afc-a905-51da70c30f92" providerId="ADAL" clId="{BB18CEF4-20BF-472D-98F0-AE71BE9408D7}" dt="2022-03-30T07:55:56.744" v="40" actId="20577"/>
        <pc:sldMkLst>
          <pc:docMk/>
          <pc:sldMk cId="4050318213" sldId="847"/>
        </pc:sldMkLst>
        <pc:spChg chg="add mod">
          <ac:chgData name="SALAMAT  Mohamed" userId="59141259-5f3b-4afc-a905-51da70c30f92" providerId="ADAL" clId="{BB18CEF4-20BF-472D-98F0-AE71BE9408D7}" dt="2022-03-30T07:37:21.546" v="21"/>
          <ac:spMkLst>
            <pc:docMk/>
            <pc:sldMk cId="4050318213" sldId="847"/>
            <ac:spMk id="6" creationId="{661FA0AC-3F0B-4A8D-A185-15AFAF83F058}"/>
          </ac:spMkLst>
        </pc:spChg>
        <pc:graphicFrameChg chg="modGraphic">
          <ac:chgData name="SALAMAT  Mohamed" userId="59141259-5f3b-4afc-a905-51da70c30f92" providerId="ADAL" clId="{BB18CEF4-20BF-472D-98F0-AE71BE9408D7}" dt="2022-03-30T07:48:58.762" v="33" actId="12385"/>
          <ac:graphicFrameMkLst>
            <pc:docMk/>
            <pc:sldMk cId="4050318213" sldId="847"/>
            <ac:graphicFrameMk id="10" creationId="{3E353111-CBA1-43A9-959D-0E6F43E8A44F}"/>
          </ac:graphicFrameMkLst>
        </pc:graphicFrameChg>
      </pc:sldChg>
      <pc:sldMasterChg chg="modSldLayout">
        <pc:chgData name="SALAMAT  Mohamed" userId="59141259-5f3b-4afc-a905-51da70c30f92" providerId="ADAL" clId="{BB18CEF4-20BF-472D-98F0-AE71BE9408D7}" dt="2022-03-30T07:37:09.108" v="15" actId="1076"/>
        <pc:sldMasterMkLst>
          <pc:docMk/>
          <pc:sldMasterMk cId="3569109977" sldId="2147483720"/>
        </pc:sldMasterMkLst>
        <pc:sldLayoutChg chg="addSp delSp modSp mod">
          <pc:chgData name="SALAMAT  Mohamed" userId="59141259-5f3b-4afc-a905-51da70c30f92" providerId="ADAL" clId="{BB18CEF4-20BF-472D-98F0-AE71BE9408D7}" dt="2022-03-30T07:37:09.108" v="15" actId="1076"/>
          <pc:sldLayoutMkLst>
            <pc:docMk/>
            <pc:sldMasterMk cId="3569109977" sldId="2147483720"/>
            <pc:sldLayoutMk cId="3415299836" sldId="2147483722"/>
          </pc:sldLayoutMkLst>
          <pc:picChg chg="add mod">
            <ac:chgData name="SALAMAT  Mohamed" userId="59141259-5f3b-4afc-a905-51da70c30f92" providerId="ADAL" clId="{BB18CEF4-20BF-472D-98F0-AE71BE9408D7}" dt="2022-03-30T07:37:09.108" v="15" actId="1076"/>
            <ac:picMkLst>
              <pc:docMk/>
              <pc:sldMasterMk cId="3569109977" sldId="2147483720"/>
              <pc:sldLayoutMk cId="3415299836" sldId="2147483722"/>
              <ac:picMk id="12" creationId="{5730BEE1-17B6-44CB-9545-D12942DEB7F1}"/>
            </ac:picMkLst>
          </pc:picChg>
          <pc:picChg chg="del">
            <ac:chgData name="SALAMAT  Mohamed" userId="59141259-5f3b-4afc-a905-51da70c30f92" providerId="ADAL" clId="{BB18CEF4-20BF-472D-98F0-AE71BE9408D7}" dt="2022-03-30T07:36:39.809" v="9" actId="478"/>
            <ac:picMkLst>
              <pc:docMk/>
              <pc:sldMasterMk cId="3569109977" sldId="2147483720"/>
              <pc:sldLayoutMk cId="3415299836" sldId="2147483722"/>
              <ac:picMk id="14" creationId="{CDC37D41-DAC0-4A17-AD20-909C5F508F57}"/>
            </ac:picMkLst>
          </pc:picChg>
          <pc:picChg chg="del">
            <ac:chgData name="SALAMAT  Mohamed" userId="59141259-5f3b-4afc-a905-51da70c30f92" providerId="ADAL" clId="{BB18CEF4-20BF-472D-98F0-AE71BE9408D7}" dt="2022-03-30T07:36:38.770" v="7" actId="478"/>
            <ac:picMkLst>
              <pc:docMk/>
              <pc:sldMasterMk cId="3569109977" sldId="2147483720"/>
              <pc:sldLayoutMk cId="3415299836" sldId="2147483722"/>
              <ac:picMk id="15" creationId="{D2492BA4-CFE7-4F06-BB20-44E5F3FBAD6C}"/>
            </ac:picMkLst>
          </pc:picChg>
          <pc:picChg chg="del">
            <ac:chgData name="SALAMAT  Mohamed" userId="59141259-5f3b-4afc-a905-51da70c30f92" providerId="ADAL" clId="{BB18CEF4-20BF-472D-98F0-AE71BE9408D7}" dt="2022-03-30T07:36:39.157" v="8" actId="478"/>
            <ac:picMkLst>
              <pc:docMk/>
              <pc:sldMasterMk cId="3569109977" sldId="2147483720"/>
              <pc:sldLayoutMk cId="3415299836" sldId="2147483722"/>
              <ac:picMk id="17" creationId="{6B8E29D8-F7B1-443D-AAF1-5C16E8D0C2AB}"/>
            </ac:picMkLst>
          </pc:picChg>
        </pc:sldLayoutChg>
      </pc:sldMasterChg>
    </pc:docChg>
  </pc:docChgLst>
  <pc:docChgLst>
    <pc:chgData name="MAURANCE Camille" userId="cf20575e-95e5-4394-b352-7fff25bfca80" providerId="ADAL" clId="{F114735D-F415-44DB-8ED6-43BC24645CCB}"/>
    <pc:docChg chg="modSld">
      <pc:chgData name="MAURANCE Camille" userId="cf20575e-95e5-4394-b352-7fff25bfca80" providerId="ADAL" clId="{F114735D-F415-44DB-8ED6-43BC24645CCB}" dt="2023-05-16T13:44:48.638" v="16" actId="20577"/>
      <pc:docMkLst>
        <pc:docMk/>
      </pc:docMkLst>
      <pc:sldChg chg="modSp mod">
        <pc:chgData name="MAURANCE Camille" userId="cf20575e-95e5-4394-b352-7fff25bfca80" providerId="ADAL" clId="{F114735D-F415-44DB-8ED6-43BC24645CCB}" dt="2023-05-16T13:44:48.638" v="16" actId="20577"/>
        <pc:sldMkLst>
          <pc:docMk/>
          <pc:sldMk cId="2699865003" sldId="818"/>
        </pc:sldMkLst>
        <pc:spChg chg="mod">
          <ac:chgData name="MAURANCE Camille" userId="cf20575e-95e5-4394-b352-7fff25bfca80" providerId="ADAL" clId="{F114735D-F415-44DB-8ED6-43BC24645CCB}" dt="2023-05-16T13:44:48.638" v="16" actId="20577"/>
          <ac:spMkLst>
            <pc:docMk/>
            <pc:sldMk cId="2699865003" sldId="818"/>
            <ac:spMk id="36" creationId="{3294D158-FC10-4843-A059-433EC35D445D}"/>
          </ac:spMkLst>
        </pc:spChg>
      </pc:sldChg>
    </pc:docChg>
  </pc:docChgLst>
  <pc:docChgLst>
    <pc:chgData name="SEFRAOUI-SERRES Amandine" userId="23344047-5df7-4258-8cbd-0928f5ed2962" providerId="ADAL" clId="{738A8E35-3A7B-41E4-8670-4381933C2D96}"/>
    <pc:docChg chg="modMainMaster">
      <pc:chgData name="SEFRAOUI-SERRES Amandine" userId="23344047-5df7-4258-8cbd-0928f5ed2962" providerId="ADAL" clId="{738A8E35-3A7B-41E4-8670-4381933C2D96}" dt="2023-05-23T10:06:51.123" v="16" actId="20577"/>
      <pc:docMkLst>
        <pc:docMk/>
      </pc:docMkLst>
      <pc:sldMasterChg chg="modSldLayout">
        <pc:chgData name="SEFRAOUI-SERRES Amandine" userId="23344047-5df7-4258-8cbd-0928f5ed2962" providerId="ADAL" clId="{738A8E35-3A7B-41E4-8670-4381933C2D96}" dt="2023-05-23T10:06:51.123" v="16" actId="20577"/>
        <pc:sldMasterMkLst>
          <pc:docMk/>
          <pc:sldMasterMk cId="3569109977" sldId="2147483720"/>
        </pc:sldMasterMkLst>
        <pc:sldLayoutChg chg="modSp mod">
          <pc:chgData name="SEFRAOUI-SERRES Amandine" userId="23344047-5df7-4258-8cbd-0928f5ed2962" providerId="ADAL" clId="{738A8E35-3A7B-41E4-8670-4381933C2D96}" dt="2023-05-23T10:06:51.123" v="16" actId="20577"/>
          <pc:sldLayoutMkLst>
            <pc:docMk/>
            <pc:sldMasterMk cId="3569109977" sldId="2147483720"/>
            <pc:sldLayoutMk cId="3415299836" sldId="2147483722"/>
          </pc:sldLayoutMkLst>
          <pc:spChg chg="mod">
            <ac:chgData name="SEFRAOUI-SERRES Amandine" userId="23344047-5df7-4258-8cbd-0928f5ed2962" providerId="ADAL" clId="{738A8E35-3A7B-41E4-8670-4381933C2D96}" dt="2023-05-23T10:06:51.123" v="16" actId="20577"/>
            <ac:spMkLst>
              <pc:docMk/>
              <pc:sldMasterMk cId="3569109977" sldId="2147483720"/>
              <pc:sldLayoutMk cId="3415299836" sldId="2147483722"/>
              <ac:spMk id="10" creationId="{A6F6A7AF-92EE-4A3A-8BE7-25D1D9763411}"/>
            </ac:spMkLst>
          </pc:spChg>
        </pc:sldLayoutChg>
      </pc:sldMasterChg>
    </pc:docChg>
  </pc:docChgLst>
  <pc:docChgLst>
    <pc:chgData name="Justine SOBIECK" userId="8d30c784-0ae1-4a23-81f3-2fd637a5ccc8" providerId="ADAL" clId="{FCC00FFD-E9A9-47E8-9450-5A207F8BDAC5}"/>
    <pc:docChg chg="custSel addSld delSld modSld">
      <pc:chgData name="Justine SOBIECK" userId="8d30c784-0ae1-4a23-81f3-2fd637a5ccc8" providerId="ADAL" clId="{FCC00FFD-E9A9-47E8-9450-5A207F8BDAC5}" dt="2021-10-29T10:31:52.967" v="379" actId="20577"/>
      <pc:docMkLst>
        <pc:docMk/>
      </pc:docMkLst>
      <pc:sldChg chg="modSp mod">
        <pc:chgData name="Justine SOBIECK" userId="8d30c784-0ae1-4a23-81f3-2fd637a5ccc8" providerId="ADAL" clId="{FCC00FFD-E9A9-47E8-9450-5A207F8BDAC5}" dt="2021-10-19T09:43:35.715" v="4" actId="1076"/>
        <pc:sldMkLst>
          <pc:docMk/>
          <pc:sldMk cId="2699865003" sldId="818"/>
        </pc:sldMkLst>
        <pc:spChg chg="mod">
          <ac:chgData name="Justine SOBIECK" userId="8d30c784-0ae1-4a23-81f3-2fd637a5ccc8" providerId="ADAL" clId="{FCC00FFD-E9A9-47E8-9450-5A207F8BDAC5}" dt="2021-10-19T09:43:35.715" v="4" actId="1076"/>
          <ac:spMkLst>
            <pc:docMk/>
            <pc:sldMk cId="2699865003" sldId="818"/>
            <ac:spMk id="5" creationId="{D4027D32-C02A-40D9-9BA0-69A2D7D49E27}"/>
          </ac:spMkLst>
        </pc:spChg>
        <pc:spChg chg="mod">
          <ac:chgData name="Justine SOBIECK" userId="8d30c784-0ae1-4a23-81f3-2fd637a5ccc8" providerId="ADAL" clId="{FCC00FFD-E9A9-47E8-9450-5A207F8BDAC5}" dt="2021-10-19T09:43:35.715" v="4" actId="1076"/>
          <ac:spMkLst>
            <pc:docMk/>
            <pc:sldMk cId="2699865003" sldId="818"/>
            <ac:spMk id="6" creationId="{9AA24ECE-95FC-4DBE-89CB-F2BE03E9ACC3}"/>
          </ac:spMkLst>
        </pc:spChg>
        <pc:spChg chg="mod">
          <ac:chgData name="Justine SOBIECK" userId="8d30c784-0ae1-4a23-81f3-2fd637a5ccc8" providerId="ADAL" clId="{FCC00FFD-E9A9-47E8-9450-5A207F8BDAC5}" dt="2021-10-19T09:31:58.201" v="0" actId="6549"/>
          <ac:spMkLst>
            <pc:docMk/>
            <pc:sldMk cId="2699865003" sldId="818"/>
            <ac:spMk id="36" creationId="{3294D158-FC10-4843-A059-433EC35D445D}"/>
          </ac:spMkLst>
        </pc:spChg>
      </pc:sldChg>
      <pc:sldChg chg="addSp modSp mod">
        <pc:chgData name="Justine SOBIECK" userId="8d30c784-0ae1-4a23-81f3-2fd637a5ccc8" providerId="ADAL" clId="{FCC00FFD-E9A9-47E8-9450-5A207F8BDAC5}" dt="2021-10-29T10:28:56.238" v="362"/>
        <pc:sldMkLst>
          <pc:docMk/>
          <pc:sldMk cId="3156927187" sldId="819"/>
        </pc:sldMkLst>
        <pc:spChg chg="add mod">
          <ac:chgData name="Justine SOBIECK" userId="8d30c784-0ae1-4a23-81f3-2fd637a5ccc8" providerId="ADAL" clId="{FCC00FFD-E9A9-47E8-9450-5A207F8BDAC5}" dt="2021-10-29T10:28:48.073" v="346" actId="114"/>
          <ac:spMkLst>
            <pc:docMk/>
            <pc:sldMk cId="3156927187" sldId="819"/>
            <ac:spMk id="2" creationId="{E7112B33-FD7E-4893-A6ED-F5463E8A7F6A}"/>
          </ac:spMkLst>
        </pc:spChg>
        <pc:spChg chg="mod">
          <ac:chgData name="Justine SOBIECK" userId="8d30c784-0ae1-4a23-81f3-2fd637a5ccc8" providerId="ADAL" clId="{FCC00FFD-E9A9-47E8-9450-5A207F8BDAC5}" dt="2021-10-28T08:08:39.435" v="82" actId="20577"/>
          <ac:spMkLst>
            <pc:docMk/>
            <pc:sldMk cId="3156927187" sldId="819"/>
            <ac:spMk id="7" creationId="{807D9BCA-46EC-4CD2-B60C-A7CBBE8E1B02}"/>
          </ac:spMkLst>
        </pc:spChg>
        <pc:graphicFrameChg chg="mod modGraphic">
          <ac:chgData name="Justine SOBIECK" userId="8d30c784-0ae1-4a23-81f3-2fd637a5ccc8" providerId="ADAL" clId="{FCC00FFD-E9A9-47E8-9450-5A207F8BDAC5}" dt="2021-10-29T10:28:56.238" v="362"/>
          <ac:graphicFrameMkLst>
            <pc:docMk/>
            <pc:sldMk cId="3156927187" sldId="819"/>
            <ac:graphicFrameMk id="10" creationId="{3E353111-CBA1-43A9-959D-0E6F43E8A44F}"/>
          </ac:graphicFrameMkLst>
        </pc:graphicFrameChg>
      </pc:sldChg>
      <pc:sldChg chg="addSp delSp modSp mod">
        <pc:chgData name="Justine SOBIECK" userId="8d30c784-0ae1-4a23-81f3-2fd637a5ccc8" providerId="ADAL" clId="{FCC00FFD-E9A9-47E8-9450-5A207F8BDAC5}" dt="2021-10-19T09:32:11.768" v="2"/>
        <pc:sldMkLst>
          <pc:docMk/>
          <pc:sldMk cId="1914058255" sldId="823"/>
        </pc:sldMkLst>
        <pc:spChg chg="add mod">
          <ac:chgData name="Justine SOBIECK" userId="8d30c784-0ae1-4a23-81f3-2fd637a5ccc8" providerId="ADAL" clId="{FCC00FFD-E9A9-47E8-9450-5A207F8BDAC5}" dt="2021-10-19T09:32:11.768" v="2"/>
          <ac:spMkLst>
            <pc:docMk/>
            <pc:sldMk cId="1914058255" sldId="823"/>
            <ac:spMk id="17" creationId="{B3C31006-5ED8-4010-8025-256CF6F80AF7}"/>
          </ac:spMkLst>
        </pc:spChg>
        <pc:spChg chg="del">
          <ac:chgData name="Justine SOBIECK" userId="8d30c784-0ae1-4a23-81f3-2fd637a5ccc8" providerId="ADAL" clId="{FCC00FFD-E9A9-47E8-9450-5A207F8BDAC5}" dt="2021-10-19T09:32:07.274" v="1" actId="478"/>
          <ac:spMkLst>
            <pc:docMk/>
            <pc:sldMk cId="1914058255" sldId="823"/>
            <ac:spMk id="36" creationId="{3294D158-FC10-4843-A059-433EC35D445D}"/>
          </ac:spMkLst>
        </pc:spChg>
      </pc:sldChg>
      <pc:sldChg chg="addSp modSp mod">
        <pc:chgData name="Justine SOBIECK" userId="8d30c784-0ae1-4a23-81f3-2fd637a5ccc8" providerId="ADAL" clId="{FCC00FFD-E9A9-47E8-9450-5A207F8BDAC5}" dt="2021-10-28T08:16:04.978" v="273" actId="12788"/>
        <pc:sldMkLst>
          <pc:docMk/>
          <pc:sldMk cId="2372310925" sldId="829"/>
        </pc:sldMkLst>
        <pc:spChg chg="mod">
          <ac:chgData name="Justine SOBIECK" userId="8d30c784-0ae1-4a23-81f3-2fd637a5ccc8" providerId="ADAL" clId="{FCC00FFD-E9A9-47E8-9450-5A207F8BDAC5}" dt="2021-10-28T08:15:53.883" v="271" actId="164"/>
          <ac:spMkLst>
            <pc:docMk/>
            <pc:sldMk cId="2372310925" sldId="829"/>
            <ac:spMk id="15" creationId="{EE79FEE6-81D7-4151-A3D8-CFAAE7EDCC0B}"/>
          </ac:spMkLst>
        </pc:spChg>
        <pc:spChg chg="mod">
          <ac:chgData name="Justine SOBIECK" userId="8d30c784-0ae1-4a23-81f3-2fd637a5ccc8" providerId="ADAL" clId="{FCC00FFD-E9A9-47E8-9450-5A207F8BDAC5}" dt="2021-10-28T08:16:00.070" v="272" actId="14100"/>
          <ac:spMkLst>
            <pc:docMk/>
            <pc:sldMk cId="2372310925" sldId="829"/>
            <ac:spMk id="57" creationId="{B83897E5-7685-4B25-B3D1-7A3C2E363C06}"/>
          </ac:spMkLst>
        </pc:spChg>
        <pc:spChg chg="add mod">
          <ac:chgData name="Justine SOBIECK" userId="8d30c784-0ae1-4a23-81f3-2fd637a5ccc8" providerId="ADAL" clId="{FCC00FFD-E9A9-47E8-9450-5A207F8BDAC5}" dt="2021-10-28T08:15:24.969" v="267" actId="164"/>
          <ac:spMkLst>
            <pc:docMk/>
            <pc:sldMk cId="2372310925" sldId="829"/>
            <ac:spMk id="61" creationId="{32E2424D-3B3F-4851-86D5-04B9F6F6D5D8}"/>
          </ac:spMkLst>
        </pc:spChg>
        <pc:spChg chg="add mod">
          <ac:chgData name="Justine SOBIECK" userId="8d30c784-0ae1-4a23-81f3-2fd637a5ccc8" providerId="ADAL" clId="{FCC00FFD-E9A9-47E8-9450-5A207F8BDAC5}" dt="2021-10-28T08:15:24.969" v="267" actId="164"/>
          <ac:spMkLst>
            <pc:docMk/>
            <pc:sldMk cId="2372310925" sldId="829"/>
            <ac:spMk id="62" creationId="{57766BE0-4C98-4413-B043-987EF5FCA3DD}"/>
          </ac:spMkLst>
        </pc:spChg>
        <pc:spChg chg="add mod">
          <ac:chgData name="Justine SOBIECK" userId="8d30c784-0ae1-4a23-81f3-2fd637a5ccc8" providerId="ADAL" clId="{FCC00FFD-E9A9-47E8-9450-5A207F8BDAC5}" dt="2021-10-28T08:15:24.969" v="267" actId="164"/>
          <ac:spMkLst>
            <pc:docMk/>
            <pc:sldMk cId="2372310925" sldId="829"/>
            <ac:spMk id="63" creationId="{05887540-4A91-4285-817D-8DC7264BBFC2}"/>
          </ac:spMkLst>
        </pc:spChg>
        <pc:grpChg chg="add mod">
          <ac:chgData name="Justine SOBIECK" userId="8d30c784-0ae1-4a23-81f3-2fd637a5ccc8" providerId="ADAL" clId="{FCC00FFD-E9A9-47E8-9450-5A207F8BDAC5}" dt="2021-10-28T08:15:53.883" v="271" actId="164"/>
          <ac:grpSpMkLst>
            <pc:docMk/>
            <pc:sldMk cId="2372310925" sldId="829"/>
            <ac:grpSpMk id="12" creationId="{FE2E9BA7-7981-44C0-96A0-CB1463D1DAEE}"/>
          </ac:grpSpMkLst>
        </pc:grpChg>
        <pc:grpChg chg="add mod">
          <ac:chgData name="Justine SOBIECK" userId="8d30c784-0ae1-4a23-81f3-2fd637a5ccc8" providerId="ADAL" clId="{FCC00FFD-E9A9-47E8-9450-5A207F8BDAC5}" dt="2021-10-28T08:16:04.978" v="273" actId="12788"/>
          <ac:grpSpMkLst>
            <pc:docMk/>
            <pc:sldMk cId="2372310925" sldId="829"/>
            <ac:grpSpMk id="13" creationId="{5146FD30-4B5C-425E-816A-15F00C393136}"/>
          </ac:grpSpMkLst>
        </pc:grpChg>
        <pc:picChg chg="add mod">
          <ac:chgData name="Justine SOBIECK" userId="8d30c784-0ae1-4a23-81f3-2fd637a5ccc8" providerId="ADAL" clId="{FCC00FFD-E9A9-47E8-9450-5A207F8BDAC5}" dt="2021-10-28T08:15:24.969" v="267" actId="164"/>
          <ac:picMkLst>
            <pc:docMk/>
            <pc:sldMk cId="2372310925" sldId="829"/>
            <ac:picMk id="59" creationId="{8BBF5FA9-4815-4514-95A9-B0D33AA45027}"/>
          </ac:picMkLst>
        </pc:picChg>
        <pc:picChg chg="add mod">
          <ac:chgData name="Justine SOBIECK" userId="8d30c784-0ae1-4a23-81f3-2fd637a5ccc8" providerId="ADAL" clId="{FCC00FFD-E9A9-47E8-9450-5A207F8BDAC5}" dt="2021-10-28T08:15:24.969" v="267" actId="164"/>
          <ac:picMkLst>
            <pc:docMk/>
            <pc:sldMk cId="2372310925" sldId="829"/>
            <ac:picMk id="60" creationId="{8B80A6F4-546E-4AD1-85A3-7057194C655D}"/>
          </ac:picMkLst>
        </pc:picChg>
      </pc:sldChg>
      <pc:sldChg chg="addSp delSp modSp mod">
        <pc:chgData name="Justine SOBIECK" userId="8d30c784-0ae1-4a23-81f3-2fd637a5ccc8" providerId="ADAL" clId="{FCC00FFD-E9A9-47E8-9450-5A207F8BDAC5}" dt="2021-10-28T08:16:21.793" v="279"/>
        <pc:sldMkLst>
          <pc:docMk/>
          <pc:sldMk cId="1858265447" sldId="834"/>
        </pc:sldMkLst>
        <pc:spChg chg="add del mod">
          <ac:chgData name="Justine SOBIECK" userId="8d30c784-0ae1-4a23-81f3-2fd637a5ccc8" providerId="ADAL" clId="{FCC00FFD-E9A9-47E8-9450-5A207F8BDAC5}" dt="2021-10-28T08:16:21.519" v="278" actId="478"/>
          <ac:spMkLst>
            <pc:docMk/>
            <pc:sldMk cId="1858265447" sldId="834"/>
            <ac:spMk id="32" creationId="{44CF7E29-C304-4436-AD53-B634C1493590}"/>
          </ac:spMkLst>
        </pc:spChg>
        <pc:spChg chg="add del mod">
          <ac:chgData name="Justine SOBIECK" userId="8d30c784-0ae1-4a23-81f3-2fd637a5ccc8" providerId="ADAL" clId="{FCC00FFD-E9A9-47E8-9450-5A207F8BDAC5}" dt="2021-10-28T08:16:21.519" v="278" actId="478"/>
          <ac:spMkLst>
            <pc:docMk/>
            <pc:sldMk cId="1858265447" sldId="834"/>
            <ac:spMk id="33" creationId="{BC0F9FB0-55C1-4531-A0CC-A6B62761C3A8}"/>
          </ac:spMkLst>
        </pc:spChg>
        <pc:spChg chg="mod">
          <ac:chgData name="Justine SOBIECK" userId="8d30c784-0ae1-4a23-81f3-2fd637a5ccc8" providerId="ADAL" clId="{FCC00FFD-E9A9-47E8-9450-5A207F8BDAC5}" dt="2021-10-28T08:16:21.793" v="279"/>
          <ac:spMkLst>
            <pc:docMk/>
            <pc:sldMk cId="1858265447" sldId="834"/>
            <ac:spMk id="35" creationId="{AD07CCF9-D6E2-4714-B6BC-E1EDCBBDF2E8}"/>
          </ac:spMkLst>
        </pc:spChg>
        <pc:spChg chg="mod">
          <ac:chgData name="Justine SOBIECK" userId="8d30c784-0ae1-4a23-81f3-2fd637a5ccc8" providerId="ADAL" clId="{FCC00FFD-E9A9-47E8-9450-5A207F8BDAC5}" dt="2021-10-28T08:16:21.793" v="279"/>
          <ac:spMkLst>
            <pc:docMk/>
            <pc:sldMk cId="1858265447" sldId="834"/>
            <ac:spMk id="36" creationId="{DB020695-623B-4881-9887-52C9081D127C}"/>
          </ac:spMkLst>
        </pc:spChg>
        <pc:spChg chg="mod">
          <ac:chgData name="Justine SOBIECK" userId="8d30c784-0ae1-4a23-81f3-2fd637a5ccc8" providerId="ADAL" clId="{FCC00FFD-E9A9-47E8-9450-5A207F8BDAC5}" dt="2021-10-28T08:16:21.793" v="279"/>
          <ac:spMkLst>
            <pc:docMk/>
            <pc:sldMk cId="1858265447" sldId="834"/>
            <ac:spMk id="40" creationId="{06311DBE-E281-4024-9148-CB7ABF621783}"/>
          </ac:spMkLst>
        </pc:spChg>
        <pc:spChg chg="mod">
          <ac:chgData name="Justine SOBIECK" userId="8d30c784-0ae1-4a23-81f3-2fd637a5ccc8" providerId="ADAL" clId="{FCC00FFD-E9A9-47E8-9450-5A207F8BDAC5}" dt="2021-10-28T08:16:21.793" v="279"/>
          <ac:spMkLst>
            <pc:docMk/>
            <pc:sldMk cId="1858265447" sldId="834"/>
            <ac:spMk id="41" creationId="{F74D24CF-B25B-46E0-8926-9C2343C64A67}"/>
          </ac:spMkLst>
        </pc:spChg>
        <pc:spChg chg="mod">
          <ac:chgData name="Justine SOBIECK" userId="8d30c784-0ae1-4a23-81f3-2fd637a5ccc8" providerId="ADAL" clId="{FCC00FFD-E9A9-47E8-9450-5A207F8BDAC5}" dt="2021-10-28T08:16:21.793" v="279"/>
          <ac:spMkLst>
            <pc:docMk/>
            <pc:sldMk cId="1858265447" sldId="834"/>
            <ac:spMk id="42" creationId="{669252EF-910A-42DF-BDC7-E21ADF17AA1D}"/>
          </ac:spMkLst>
        </pc:spChg>
        <pc:spChg chg="del">
          <ac:chgData name="Justine SOBIECK" userId="8d30c784-0ae1-4a23-81f3-2fd637a5ccc8" providerId="ADAL" clId="{FCC00FFD-E9A9-47E8-9450-5A207F8BDAC5}" dt="2021-10-28T08:04:16.701" v="28" actId="478"/>
          <ac:spMkLst>
            <pc:docMk/>
            <pc:sldMk cId="1858265447" sldId="834"/>
            <ac:spMk id="82" creationId="{CC823767-ED7B-4C3D-A8F0-193ED054333E}"/>
          </ac:spMkLst>
        </pc:spChg>
        <pc:spChg chg="del">
          <ac:chgData name="Justine SOBIECK" userId="8d30c784-0ae1-4a23-81f3-2fd637a5ccc8" providerId="ADAL" clId="{FCC00FFD-E9A9-47E8-9450-5A207F8BDAC5}" dt="2021-10-28T08:04:16.701" v="28" actId="478"/>
          <ac:spMkLst>
            <pc:docMk/>
            <pc:sldMk cId="1858265447" sldId="834"/>
            <ac:spMk id="83" creationId="{58C4DA68-FFD9-4A2B-A29B-7B2A8E30FDF7}"/>
          </ac:spMkLst>
        </pc:spChg>
        <pc:grpChg chg="add mod">
          <ac:chgData name="Justine SOBIECK" userId="8d30c784-0ae1-4a23-81f3-2fd637a5ccc8" providerId="ADAL" clId="{FCC00FFD-E9A9-47E8-9450-5A207F8BDAC5}" dt="2021-10-28T08:16:21.793" v="279"/>
          <ac:grpSpMkLst>
            <pc:docMk/>
            <pc:sldMk cId="1858265447" sldId="834"/>
            <ac:grpSpMk id="34" creationId="{B79004D0-42CE-421E-965E-4A527E1E308A}"/>
          </ac:grpSpMkLst>
        </pc:grpChg>
        <pc:grpChg chg="mod">
          <ac:chgData name="Justine SOBIECK" userId="8d30c784-0ae1-4a23-81f3-2fd637a5ccc8" providerId="ADAL" clId="{FCC00FFD-E9A9-47E8-9450-5A207F8BDAC5}" dt="2021-10-28T08:16:21.793" v="279"/>
          <ac:grpSpMkLst>
            <pc:docMk/>
            <pc:sldMk cId="1858265447" sldId="834"/>
            <ac:grpSpMk id="37" creationId="{02253011-21D5-468E-B934-07D09F982C23}"/>
          </ac:grpSpMkLst>
        </pc:grpChg>
        <pc:picChg chg="mod">
          <ac:chgData name="Justine SOBIECK" userId="8d30c784-0ae1-4a23-81f3-2fd637a5ccc8" providerId="ADAL" clId="{FCC00FFD-E9A9-47E8-9450-5A207F8BDAC5}" dt="2021-10-28T08:16:21.793" v="279"/>
          <ac:picMkLst>
            <pc:docMk/>
            <pc:sldMk cId="1858265447" sldId="834"/>
            <ac:picMk id="38" creationId="{F6F3F99F-AEFB-4EDB-B99E-50429F88A089}"/>
          </ac:picMkLst>
        </pc:picChg>
        <pc:picChg chg="mod">
          <ac:chgData name="Justine SOBIECK" userId="8d30c784-0ae1-4a23-81f3-2fd637a5ccc8" providerId="ADAL" clId="{FCC00FFD-E9A9-47E8-9450-5A207F8BDAC5}" dt="2021-10-28T08:16:21.793" v="279"/>
          <ac:picMkLst>
            <pc:docMk/>
            <pc:sldMk cId="1858265447" sldId="834"/>
            <ac:picMk id="39" creationId="{E55F1131-FC1D-4111-9E7F-26CA380887B7}"/>
          </ac:picMkLst>
        </pc:picChg>
      </pc:sldChg>
      <pc:sldChg chg="addSp delSp modSp mod">
        <pc:chgData name="Justine SOBIECK" userId="8d30c784-0ae1-4a23-81f3-2fd637a5ccc8" providerId="ADAL" clId="{FCC00FFD-E9A9-47E8-9450-5A207F8BDAC5}" dt="2021-10-28T08:16:09.191" v="275"/>
        <pc:sldMkLst>
          <pc:docMk/>
          <pc:sldMk cId="3823535179" sldId="842"/>
        </pc:sldMkLst>
        <pc:spChg chg="del">
          <ac:chgData name="Justine SOBIECK" userId="8d30c784-0ae1-4a23-81f3-2fd637a5ccc8" providerId="ADAL" clId="{FCC00FFD-E9A9-47E8-9450-5A207F8BDAC5}" dt="2021-10-28T08:04:07.887" v="24" actId="478"/>
          <ac:spMkLst>
            <pc:docMk/>
            <pc:sldMk cId="3823535179" sldId="842"/>
            <ac:spMk id="15" creationId="{EE79FEE6-81D7-4151-A3D8-CFAAE7EDCC0B}"/>
          </ac:spMkLst>
        </pc:spChg>
        <pc:spChg chg="del">
          <ac:chgData name="Justine SOBIECK" userId="8d30c784-0ae1-4a23-81f3-2fd637a5ccc8" providerId="ADAL" clId="{FCC00FFD-E9A9-47E8-9450-5A207F8BDAC5}" dt="2021-10-28T08:04:07.887" v="24" actId="478"/>
          <ac:spMkLst>
            <pc:docMk/>
            <pc:sldMk cId="3823535179" sldId="842"/>
            <ac:spMk id="57" creationId="{B83897E5-7685-4B25-B3D1-7A3C2E363C06}"/>
          </ac:spMkLst>
        </pc:spChg>
        <pc:spChg chg="add del mod">
          <ac:chgData name="Justine SOBIECK" userId="8d30c784-0ae1-4a23-81f3-2fd637a5ccc8" providerId="ADAL" clId="{FCC00FFD-E9A9-47E8-9450-5A207F8BDAC5}" dt="2021-10-28T08:16:08.816" v="274" actId="478"/>
          <ac:spMkLst>
            <pc:docMk/>
            <pc:sldMk cId="3823535179" sldId="842"/>
            <ac:spMk id="59" creationId="{5658F33C-3F1A-46A6-B096-6C4D3F282D52}"/>
          </ac:spMkLst>
        </pc:spChg>
        <pc:spChg chg="add del mod">
          <ac:chgData name="Justine SOBIECK" userId="8d30c784-0ae1-4a23-81f3-2fd637a5ccc8" providerId="ADAL" clId="{FCC00FFD-E9A9-47E8-9450-5A207F8BDAC5}" dt="2021-10-28T08:16:08.816" v="274" actId="478"/>
          <ac:spMkLst>
            <pc:docMk/>
            <pc:sldMk cId="3823535179" sldId="842"/>
            <ac:spMk id="60" creationId="{90E725AD-C227-495E-8288-108851B5C420}"/>
          </ac:spMkLst>
        </pc:spChg>
        <pc:spChg chg="mod">
          <ac:chgData name="Justine SOBIECK" userId="8d30c784-0ae1-4a23-81f3-2fd637a5ccc8" providerId="ADAL" clId="{FCC00FFD-E9A9-47E8-9450-5A207F8BDAC5}" dt="2021-10-28T08:16:09.191" v="275"/>
          <ac:spMkLst>
            <pc:docMk/>
            <pc:sldMk cId="3823535179" sldId="842"/>
            <ac:spMk id="62" creationId="{D8E64CC1-6ECC-4C65-9CFB-4ABECFF2D8B4}"/>
          </ac:spMkLst>
        </pc:spChg>
        <pc:spChg chg="mod">
          <ac:chgData name="Justine SOBIECK" userId="8d30c784-0ae1-4a23-81f3-2fd637a5ccc8" providerId="ADAL" clId="{FCC00FFD-E9A9-47E8-9450-5A207F8BDAC5}" dt="2021-10-28T08:16:09.191" v="275"/>
          <ac:spMkLst>
            <pc:docMk/>
            <pc:sldMk cId="3823535179" sldId="842"/>
            <ac:spMk id="63" creationId="{B606AE22-297D-4A09-88DC-1A814BF50BD4}"/>
          </ac:spMkLst>
        </pc:spChg>
        <pc:spChg chg="mod">
          <ac:chgData name="Justine SOBIECK" userId="8d30c784-0ae1-4a23-81f3-2fd637a5ccc8" providerId="ADAL" clId="{FCC00FFD-E9A9-47E8-9450-5A207F8BDAC5}" dt="2021-10-28T08:16:09.191" v="275"/>
          <ac:spMkLst>
            <pc:docMk/>
            <pc:sldMk cId="3823535179" sldId="842"/>
            <ac:spMk id="67" creationId="{A8ECA109-2186-4B1D-BAB1-2AE493BC722C}"/>
          </ac:spMkLst>
        </pc:spChg>
        <pc:spChg chg="mod">
          <ac:chgData name="Justine SOBIECK" userId="8d30c784-0ae1-4a23-81f3-2fd637a5ccc8" providerId="ADAL" clId="{FCC00FFD-E9A9-47E8-9450-5A207F8BDAC5}" dt="2021-10-28T08:16:09.191" v="275"/>
          <ac:spMkLst>
            <pc:docMk/>
            <pc:sldMk cId="3823535179" sldId="842"/>
            <ac:spMk id="68" creationId="{3E3EC5CB-2DCD-44AD-B129-B594A476E705}"/>
          </ac:spMkLst>
        </pc:spChg>
        <pc:spChg chg="mod">
          <ac:chgData name="Justine SOBIECK" userId="8d30c784-0ae1-4a23-81f3-2fd637a5ccc8" providerId="ADAL" clId="{FCC00FFD-E9A9-47E8-9450-5A207F8BDAC5}" dt="2021-10-28T08:16:09.191" v="275"/>
          <ac:spMkLst>
            <pc:docMk/>
            <pc:sldMk cId="3823535179" sldId="842"/>
            <ac:spMk id="69" creationId="{AD6A8898-F05C-4CCF-844D-96AB744EE9EC}"/>
          </ac:spMkLst>
        </pc:spChg>
        <pc:grpChg chg="add mod">
          <ac:chgData name="Justine SOBIECK" userId="8d30c784-0ae1-4a23-81f3-2fd637a5ccc8" providerId="ADAL" clId="{FCC00FFD-E9A9-47E8-9450-5A207F8BDAC5}" dt="2021-10-28T08:16:09.191" v="275"/>
          <ac:grpSpMkLst>
            <pc:docMk/>
            <pc:sldMk cId="3823535179" sldId="842"/>
            <ac:grpSpMk id="61" creationId="{A586DD69-AA45-4EB4-8FDB-B77630A44C17}"/>
          </ac:grpSpMkLst>
        </pc:grpChg>
        <pc:grpChg chg="mod">
          <ac:chgData name="Justine SOBIECK" userId="8d30c784-0ae1-4a23-81f3-2fd637a5ccc8" providerId="ADAL" clId="{FCC00FFD-E9A9-47E8-9450-5A207F8BDAC5}" dt="2021-10-28T08:16:09.191" v="275"/>
          <ac:grpSpMkLst>
            <pc:docMk/>
            <pc:sldMk cId="3823535179" sldId="842"/>
            <ac:grpSpMk id="64" creationId="{822112D9-8921-430D-AD54-0DD5D69E9853}"/>
          </ac:grpSpMkLst>
        </pc:grpChg>
        <pc:picChg chg="mod">
          <ac:chgData name="Justine SOBIECK" userId="8d30c784-0ae1-4a23-81f3-2fd637a5ccc8" providerId="ADAL" clId="{FCC00FFD-E9A9-47E8-9450-5A207F8BDAC5}" dt="2021-10-28T08:16:09.191" v="275"/>
          <ac:picMkLst>
            <pc:docMk/>
            <pc:sldMk cId="3823535179" sldId="842"/>
            <ac:picMk id="65" creationId="{489F4C24-BD5B-49B9-A3C5-AAD5B830BA6F}"/>
          </ac:picMkLst>
        </pc:picChg>
        <pc:picChg chg="mod">
          <ac:chgData name="Justine SOBIECK" userId="8d30c784-0ae1-4a23-81f3-2fd637a5ccc8" providerId="ADAL" clId="{FCC00FFD-E9A9-47E8-9450-5A207F8BDAC5}" dt="2021-10-28T08:16:09.191" v="275"/>
          <ac:picMkLst>
            <pc:docMk/>
            <pc:sldMk cId="3823535179" sldId="842"/>
            <ac:picMk id="66" creationId="{7971A683-9596-4B45-ADC9-E7A10B8FF458}"/>
          </ac:picMkLst>
        </pc:picChg>
      </pc:sldChg>
      <pc:sldChg chg="addSp delSp modSp mod">
        <pc:chgData name="Justine SOBIECK" userId="8d30c784-0ae1-4a23-81f3-2fd637a5ccc8" providerId="ADAL" clId="{FCC00FFD-E9A9-47E8-9450-5A207F8BDAC5}" dt="2021-10-28T08:16:17.576" v="277"/>
        <pc:sldMkLst>
          <pc:docMk/>
          <pc:sldMk cId="2553273773" sldId="843"/>
        </pc:sldMkLst>
        <pc:spChg chg="del">
          <ac:chgData name="Justine SOBIECK" userId="8d30c784-0ae1-4a23-81f3-2fd637a5ccc8" providerId="ADAL" clId="{FCC00FFD-E9A9-47E8-9450-5A207F8BDAC5}" dt="2021-10-28T08:04:12.093" v="26" actId="478"/>
          <ac:spMkLst>
            <pc:docMk/>
            <pc:sldMk cId="2553273773" sldId="843"/>
            <ac:spMk id="15" creationId="{EE79FEE6-81D7-4151-A3D8-CFAAE7EDCC0B}"/>
          </ac:spMkLst>
        </pc:spChg>
        <pc:spChg chg="del">
          <ac:chgData name="Justine SOBIECK" userId="8d30c784-0ae1-4a23-81f3-2fd637a5ccc8" providerId="ADAL" clId="{FCC00FFD-E9A9-47E8-9450-5A207F8BDAC5}" dt="2021-10-28T08:04:12.093" v="26" actId="478"/>
          <ac:spMkLst>
            <pc:docMk/>
            <pc:sldMk cId="2553273773" sldId="843"/>
            <ac:spMk id="57" creationId="{B83897E5-7685-4B25-B3D1-7A3C2E363C06}"/>
          </ac:spMkLst>
        </pc:spChg>
        <pc:spChg chg="add del mod">
          <ac:chgData name="Justine SOBIECK" userId="8d30c784-0ae1-4a23-81f3-2fd637a5ccc8" providerId="ADAL" clId="{FCC00FFD-E9A9-47E8-9450-5A207F8BDAC5}" dt="2021-10-28T08:16:17.257" v="276" actId="478"/>
          <ac:spMkLst>
            <pc:docMk/>
            <pc:sldMk cId="2553273773" sldId="843"/>
            <ac:spMk id="59" creationId="{C0B0E571-EF06-42CF-AF0A-BA0664C307D9}"/>
          </ac:spMkLst>
        </pc:spChg>
        <pc:spChg chg="add del mod">
          <ac:chgData name="Justine SOBIECK" userId="8d30c784-0ae1-4a23-81f3-2fd637a5ccc8" providerId="ADAL" clId="{FCC00FFD-E9A9-47E8-9450-5A207F8BDAC5}" dt="2021-10-28T08:16:17.257" v="276" actId="478"/>
          <ac:spMkLst>
            <pc:docMk/>
            <pc:sldMk cId="2553273773" sldId="843"/>
            <ac:spMk id="60" creationId="{912A31BA-7C0C-4724-8242-CDE09DC3013B}"/>
          </ac:spMkLst>
        </pc:spChg>
        <pc:spChg chg="mod">
          <ac:chgData name="Justine SOBIECK" userId="8d30c784-0ae1-4a23-81f3-2fd637a5ccc8" providerId="ADAL" clId="{FCC00FFD-E9A9-47E8-9450-5A207F8BDAC5}" dt="2021-10-28T08:16:17.576" v="277"/>
          <ac:spMkLst>
            <pc:docMk/>
            <pc:sldMk cId="2553273773" sldId="843"/>
            <ac:spMk id="62" creationId="{F0D08C5D-E4B6-4FA2-BD9A-E8AAC774FFB2}"/>
          </ac:spMkLst>
        </pc:spChg>
        <pc:spChg chg="mod">
          <ac:chgData name="Justine SOBIECK" userId="8d30c784-0ae1-4a23-81f3-2fd637a5ccc8" providerId="ADAL" clId="{FCC00FFD-E9A9-47E8-9450-5A207F8BDAC5}" dt="2021-10-28T08:16:17.576" v="277"/>
          <ac:spMkLst>
            <pc:docMk/>
            <pc:sldMk cId="2553273773" sldId="843"/>
            <ac:spMk id="63" creationId="{FE574253-546E-474D-8B20-A979FDDA3F12}"/>
          </ac:spMkLst>
        </pc:spChg>
        <pc:spChg chg="mod">
          <ac:chgData name="Justine SOBIECK" userId="8d30c784-0ae1-4a23-81f3-2fd637a5ccc8" providerId="ADAL" clId="{FCC00FFD-E9A9-47E8-9450-5A207F8BDAC5}" dt="2021-10-28T08:16:17.576" v="277"/>
          <ac:spMkLst>
            <pc:docMk/>
            <pc:sldMk cId="2553273773" sldId="843"/>
            <ac:spMk id="67" creationId="{BCD8A828-73B5-4DC0-9909-ED0B47B4C7F7}"/>
          </ac:spMkLst>
        </pc:spChg>
        <pc:spChg chg="mod">
          <ac:chgData name="Justine SOBIECK" userId="8d30c784-0ae1-4a23-81f3-2fd637a5ccc8" providerId="ADAL" clId="{FCC00FFD-E9A9-47E8-9450-5A207F8BDAC5}" dt="2021-10-28T08:16:17.576" v="277"/>
          <ac:spMkLst>
            <pc:docMk/>
            <pc:sldMk cId="2553273773" sldId="843"/>
            <ac:spMk id="68" creationId="{87B8A1BD-FC43-4406-9CDA-BC326609AE4D}"/>
          </ac:spMkLst>
        </pc:spChg>
        <pc:spChg chg="mod">
          <ac:chgData name="Justine SOBIECK" userId="8d30c784-0ae1-4a23-81f3-2fd637a5ccc8" providerId="ADAL" clId="{FCC00FFD-E9A9-47E8-9450-5A207F8BDAC5}" dt="2021-10-28T08:16:17.576" v="277"/>
          <ac:spMkLst>
            <pc:docMk/>
            <pc:sldMk cId="2553273773" sldId="843"/>
            <ac:spMk id="69" creationId="{1E9A520A-C45E-46C6-B4C3-C945F4788A1C}"/>
          </ac:spMkLst>
        </pc:spChg>
        <pc:grpChg chg="add mod">
          <ac:chgData name="Justine SOBIECK" userId="8d30c784-0ae1-4a23-81f3-2fd637a5ccc8" providerId="ADAL" clId="{FCC00FFD-E9A9-47E8-9450-5A207F8BDAC5}" dt="2021-10-28T08:16:17.576" v="277"/>
          <ac:grpSpMkLst>
            <pc:docMk/>
            <pc:sldMk cId="2553273773" sldId="843"/>
            <ac:grpSpMk id="61" creationId="{E41358F6-0D74-47B7-88C3-33782DC62345}"/>
          </ac:grpSpMkLst>
        </pc:grpChg>
        <pc:grpChg chg="mod">
          <ac:chgData name="Justine SOBIECK" userId="8d30c784-0ae1-4a23-81f3-2fd637a5ccc8" providerId="ADAL" clId="{FCC00FFD-E9A9-47E8-9450-5A207F8BDAC5}" dt="2021-10-28T08:16:17.576" v="277"/>
          <ac:grpSpMkLst>
            <pc:docMk/>
            <pc:sldMk cId="2553273773" sldId="843"/>
            <ac:grpSpMk id="64" creationId="{7B7A6774-8E64-4674-88A2-3B73C64EA147}"/>
          </ac:grpSpMkLst>
        </pc:grpChg>
        <pc:picChg chg="mod">
          <ac:chgData name="Justine SOBIECK" userId="8d30c784-0ae1-4a23-81f3-2fd637a5ccc8" providerId="ADAL" clId="{FCC00FFD-E9A9-47E8-9450-5A207F8BDAC5}" dt="2021-10-28T08:16:17.576" v="277"/>
          <ac:picMkLst>
            <pc:docMk/>
            <pc:sldMk cId="2553273773" sldId="843"/>
            <ac:picMk id="65" creationId="{BE3163D0-1614-4EB4-AE74-A81DFF9E188C}"/>
          </ac:picMkLst>
        </pc:picChg>
        <pc:picChg chg="mod">
          <ac:chgData name="Justine SOBIECK" userId="8d30c784-0ae1-4a23-81f3-2fd637a5ccc8" providerId="ADAL" clId="{FCC00FFD-E9A9-47E8-9450-5A207F8BDAC5}" dt="2021-10-28T08:16:17.576" v="277"/>
          <ac:picMkLst>
            <pc:docMk/>
            <pc:sldMk cId="2553273773" sldId="843"/>
            <ac:picMk id="66" creationId="{A8EFA202-F8C2-412C-AFD5-C944D7E8C756}"/>
          </ac:picMkLst>
        </pc:picChg>
      </pc:sldChg>
      <pc:sldChg chg="del">
        <pc:chgData name="Justine SOBIECK" userId="8d30c784-0ae1-4a23-81f3-2fd637a5ccc8" providerId="ADAL" clId="{FCC00FFD-E9A9-47E8-9450-5A207F8BDAC5}" dt="2021-10-28T08:08:27.019" v="69" actId="47"/>
        <pc:sldMkLst>
          <pc:docMk/>
          <pc:sldMk cId="1028461121" sldId="844"/>
        </pc:sldMkLst>
      </pc:sldChg>
      <pc:sldChg chg="addSp delSp modSp add mod">
        <pc:chgData name="Justine SOBIECK" userId="8d30c784-0ae1-4a23-81f3-2fd637a5ccc8" providerId="ADAL" clId="{FCC00FFD-E9A9-47E8-9450-5A207F8BDAC5}" dt="2021-10-29T10:31:52.967" v="379" actId="20577"/>
        <pc:sldMkLst>
          <pc:docMk/>
          <pc:sldMk cId="471662990" sldId="845"/>
        </pc:sldMkLst>
        <pc:spChg chg="add mod">
          <ac:chgData name="Justine SOBIECK" userId="8d30c784-0ae1-4a23-81f3-2fd637a5ccc8" providerId="ADAL" clId="{FCC00FFD-E9A9-47E8-9450-5A207F8BDAC5}" dt="2021-10-29T10:29:02.718" v="363"/>
          <ac:spMkLst>
            <pc:docMk/>
            <pc:sldMk cId="471662990" sldId="845"/>
            <ac:spMk id="5" creationId="{FDCD9D55-C8A3-4D15-ADC0-0B2910B2DAAC}"/>
          </ac:spMkLst>
        </pc:spChg>
        <pc:spChg chg="add del mod">
          <ac:chgData name="Justine SOBIECK" userId="8d30c784-0ae1-4a23-81f3-2fd637a5ccc8" providerId="ADAL" clId="{FCC00FFD-E9A9-47E8-9450-5A207F8BDAC5}" dt="2021-10-28T08:10:16.640" v="143" actId="478"/>
          <ac:spMkLst>
            <pc:docMk/>
            <pc:sldMk cId="471662990" sldId="845"/>
            <ac:spMk id="6" creationId="{710657E4-95A5-4CF1-BECE-CFC93E49AB9E}"/>
          </ac:spMkLst>
        </pc:spChg>
        <pc:spChg chg="mod">
          <ac:chgData name="Justine SOBIECK" userId="8d30c784-0ae1-4a23-81f3-2fd637a5ccc8" providerId="ADAL" clId="{FCC00FFD-E9A9-47E8-9450-5A207F8BDAC5}" dt="2021-10-28T08:08:55.378" v="133" actId="20577"/>
          <ac:spMkLst>
            <pc:docMk/>
            <pc:sldMk cId="471662990" sldId="845"/>
            <ac:spMk id="7" creationId="{807D9BCA-46EC-4CD2-B60C-A7CBBE8E1B02}"/>
          </ac:spMkLst>
        </pc:spChg>
        <pc:graphicFrameChg chg="mod modGraphic">
          <ac:chgData name="Justine SOBIECK" userId="8d30c784-0ae1-4a23-81f3-2fd637a5ccc8" providerId="ADAL" clId="{FCC00FFD-E9A9-47E8-9450-5A207F8BDAC5}" dt="2021-10-29T10:31:52.967" v="379" actId="20577"/>
          <ac:graphicFrameMkLst>
            <pc:docMk/>
            <pc:sldMk cId="471662990" sldId="845"/>
            <ac:graphicFrameMk id="10" creationId="{3E353111-CBA1-43A9-959D-0E6F43E8A44F}"/>
          </ac:graphicFrameMkLst>
        </pc:graphicFrameChg>
      </pc:sldChg>
    </pc:docChg>
  </pc:docChgLst>
  <pc:docChgLst>
    <pc:chgData name="Franck LE BAIL" userId="ea686add-101e-42c3-808f-782561901112" providerId="ADAL" clId="{83C7A518-B94C-4D52-902A-326D8357663C}"/>
    <pc:docChg chg="custSel modSld">
      <pc:chgData name="Franck LE BAIL" userId="ea686add-101e-42c3-808f-782561901112" providerId="ADAL" clId="{83C7A518-B94C-4D52-902A-326D8357663C}" dt="2021-10-29T11:42:44.145" v="1" actId="478"/>
      <pc:docMkLst>
        <pc:docMk/>
      </pc:docMkLst>
      <pc:sldChg chg="delSp mod">
        <pc:chgData name="Franck LE BAIL" userId="ea686add-101e-42c3-808f-782561901112" providerId="ADAL" clId="{83C7A518-B94C-4D52-902A-326D8357663C}" dt="2021-10-29T11:42:44.145" v="1" actId="478"/>
        <pc:sldMkLst>
          <pc:docMk/>
          <pc:sldMk cId="2699865003" sldId="818"/>
        </pc:sldMkLst>
        <pc:spChg chg="del">
          <ac:chgData name="Franck LE BAIL" userId="ea686add-101e-42c3-808f-782561901112" providerId="ADAL" clId="{83C7A518-B94C-4D52-902A-326D8357663C}" dt="2021-10-29T11:42:44.145" v="1" actId="478"/>
          <ac:spMkLst>
            <pc:docMk/>
            <pc:sldMk cId="2699865003" sldId="818"/>
            <ac:spMk id="41" creationId="{69E1A56F-DE52-4B0E-A238-07B8AC5A769D}"/>
          </ac:spMkLst>
        </pc:spChg>
        <pc:picChg chg="del">
          <ac:chgData name="Franck LE BAIL" userId="ea686add-101e-42c3-808f-782561901112" providerId="ADAL" clId="{83C7A518-B94C-4D52-902A-326D8357663C}" dt="2021-10-29T11:42:34.669" v="0" actId="478"/>
          <ac:picMkLst>
            <pc:docMk/>
            <pc:sldMk cId="2699865003" sldId="818"/>
            <ac:picMk id="42" creationId="{796393F5-60B2-4094-AF1D-6512FBBFEF99}"/>
          </ac:picMkLst>
        </pc:picChg>
      </pc:sldChg>
    </pc:docChg>
  </pc:docChgLst>
  <pc:docChgLst>
    <pc:chgData name="Justine SOBIECK" userId="8d30c784-0ae1-4a23-81f3-2fd637a5ccc8" providerId="ADAL" clId="{5CE9F13F-4659-48C3-82D6-429937211283}"/>
    <pc:docChg chg="undo custSel addSld delSld modSld modMainMaster">
      <pc:chgData name="Justine SOBIECK" userId="8d30c784-0ae1-4a23-81f3-2fd637a5ccc8" providerId="ADAL" clId="{5CE9F13F-4659-48C3-82D6-429937211283}" dt="2021-12-02T11:21:39.050" v="300" actId="1036"/>
      <pc:docMkLst>
        <pc:docMk/>
      </pc:docMkLst>
      <pc:sldChg chg="mod">
        <pc:chgData name="Justine SOBIECK" userId="8d30c784-0ae1-4a23-81f3-2fd637a5ccc8" providerId="ADAL" clId="{5CE9F13F-4659-48C3-82D6-429937211283}" dt="2021-12-02T11:16:04.030" v="233" actId="27918"/>
        <pc:sldMkLst>
          <pc:docMk/>
          <pc:sldMk cId="1581707155" sldId="815"/>
        </pc:sldMkLst>
      </pc:sldChg>
      <pc:sldChg chg="addSp delSp modSp mod">
        <pc:chgData name="Justine SOBIECK" userId="8d30c784-0ae1-4a23-81f3-2fd637a5ccc8" providerId="ADAL" clId="{5CE9F13F-4659-48C3-82D6-429937211283}" dt="2021-12-02T11:21:39.050" v="300" actId="1036"/>
        <pc:sldMkLst>
          <pc:docMk/>
          <pc:sldMk cId="2699865003" sldId="818"/>
        </pc:sldMkLst>
        <pc:spChg chg="mod">
          <ac:chgData name="Justine SOBIECK" userId="8d30c784-0ae1-4a23-81f3-2fd637a5ccc8" providerId="ADAL" clId="{5CE9F13F-4659-48C3-82D6-429937211283}" dt="2021-12-02T11:21:39.050" v="300" actId="1036"/>
          <ac:spMkLst>
            <pc:docMk/>
            <pc:sldMk cId="2699865003" sldId="818"/>
            <ac:spMk id="5" creationId="{D4027D32-C02A-40D9-9BA0-69A2D7D49E27}"/>
          </ac:spMkLst>
        </pc:spChg>
        <pc:spChg chg="mod">
          <ac:chgData name="Justine SOBIECK" userId="8d30c784-0ae1-4a23-81f3-2fd637a5ccc8" providerId="ADAL" clId="{5CE9F13F-4659-48C3-82D6-429937211283}" dt="2021-12-02T11:21:39.050" v="300" actId="1036"/>
          <ac:spMkLst>
            <pc:docMk/>
            <pc:sldMk cId="2699865003" sldId="818"/>
            <ac:spMk id="6" creationId="{9AA24ECE-95FC-4DBE-89CB-F2BE03E9ACC3}"/>
          </ac:spMkLst>
        </pc:spChg>
        <pc:spChg chg="mod">
          <ac:chgData name="Justine SOBIECK" userId="8d30c784-0ae1-4a23-81f3-2fd637a5ccc8" providerId="ADAL" clId="{5CE9F13F-4659-48C3-82D6-429937211283}" dt="2021-11-19T09:25:52.233" v="0" actId="207"/>
          <ac:spMkLst>
            <pc:docMk/>
            <pc:sldMk cId="2699865003" sldId="818"/>
            <ac:spMk id="7" creationId="{F71614C0-0BCF-44BB-9952-81E248EB9CA8}"/>
          </ac:spMkLst>
        </pc:spChg>
        <pc:spChg chg="add mod">
          <ac:chgData name="Justine SOBIECK" userId="8d30c784-0ae1-4a23-81f3-2fd637a5ccc8" providerId="ADAL" clId="{5CE9F13F-4659-48C3-82D6-429937211283}" dt="2021-12-02T11:11:16.082" v="186" actId="1076"/>
          <ac:spMkLst>
            <pc:docMk/>
            <pc:sldMk cId="2699865003" sldId="818"/>
            <ac:spMk id="18" creationId="{1CB1BE78-5127-4895-BAA5-3FDA8AB89BE3}"/>
          </ac:spMkLst>
        </pc:spChg>
        <pc:spChg chg="mod">
          <ac:chgData name="Justine SOBIECK" userId="8d30c784-0ae1-4a23-81f3-2fd637a5ccc8" providerId="ADAL" clId="{5CE9F13F-4659-48C3-82D6-429937211283}" dt="2021-11-19T09:25:52.233" v="0" actId="207"/>
          <ac:spMkLst>
            <pc:docMk/>
            <pc:sldMk cId="2699865003" sldId="818"/>
            <ac:spMk id="24" creationId="{858D3D59-61A9-4EB9-9C72-AB491F44D98D}"/>
          </ac:spMkLst>
        </pc:spChg>
        <pc:spChg chg="mod">
          <ac:chgData name="Justine SOBIECK" userId="8d30c784-0ae1-4a23-81f3-2fd637a5ccc8" providerId="ADAL" clId="{5CE9F13F-4659-48C3-82D6-429937211283}" dt="2021-12-02T11:13:32.233" v="210" actId="20577"/>
          <ac:spMkLst>
            <pc:docMk/>
            <pc:sldMk cId="2699865003" sldId="818"/>
            <ac:spMk id="36" creationId="{3294D158-FC10-4843-A059-433EC35D445D}"/>
          </ac:spMkLst>
        </pc:spChg>
        <pc:spChg chg="mod">
          <ac:chgData name="Justine SOBIECK" userId="8d30c784-0ae1-4a23-81f3-2fd637a5ccc8" providerId="ADAL" clId="{5CE9F13F-4659-48C3-82D6-429937211283}" dt="2021-12-02T11:21:39.050" v="300" actId="1036"/>
          <ac:spMkLst>
            <pc:docMk/>
            <pc:sldMk cId="2699865003" sldId="818"/>
            <ac:spMk id="40" creationId="{75F37EDD-4502-428F-B937-828B5003BA6B}"/>
          </ac:spMkLst>
        </pc:spChg>
        <pc:picChg chg="mod">
          <ac:chgData name="Justine SOBIECK" userId="8d30c784-0ae1-4a23-81f3-2fd637a5ccc8" providerId="ADAL" clId="{5CE9F13F-4659-48C3-82D6-429937211283}" dt="2021-12-02T11:13:24.251" v="201" actId="14100"/>
          <ac:picMkLst>
            <pc:docMk/>
            <pc:sldMk cId="2699865003" sldId="818"/>
            <ac:picMk id="19" creationId="{21375BCB-30BE-43D9-95A5-50C8071F5BFB}"/>
          </ac:picMkLst>
        </pc:picChg>
        <pc:picChg chg="mod">
          <ac:chgData name="Justine SOBIECK" userId="8d30c784-0ae1-4a23-81f3-2fd637a5ccc8" providerId="ADAL" clId="{5CE9F13F-4659-48C3-82D6-429937211283}" dt="2021-12-02T11:21:39.050" v="300" actId="1036"/>
          <ac:picMkLst>
            <pc:docMk/>
            <pc:sldMk cId="2699865003" sldId="818"/>
            <ac:picMk id="20" creationId="{7166DE04-8630-4594-8E35-968FCDEC9EB0}"/>
          </ac:picMkLst>
        </pc:picChg>
        <pc:picChg chg="add mod">
          <ac:chgData name="Justine SOBIECK" userId="8d30c784-0ae1-4a23-81f3-2fd637a5ccc8" providerId="ADAL" clId="{5CE9F13F-4659-48C3-82D6-429937211283}" dt="2021-12-02T11:13:13.919" v="197" actId="554"/>
          <ac:picMkLst>
            <pc:docMk/>
            <pc:sldMk cId="2699865003" sldId="818"/>
            <ac:picMk id="21" creationId="{4BFEA3DE-3E38-4B12-B46A-95510A63E299}"/>
          </ac:picMkLst>
        </pc:picChg>
        <pc:picChg chg="del">
          <ac:chgData name="Justine SOBIECK" userId="8d30c784-0ae1-4a23-81f3-2fd637a5ccc8" providerId="ADAL" clId="{5CE9F13F-4659-48C3-82D6-429937211283}" dt="2021-12-02T11:12:36.903" v="188" actId="478"/>
          <ac:picMkLst>
            <pc:docMk/>
            <pc:sldMk cId="2699865003" sldId="818"/>
            <ac:picMk id="37" creationId="{48CBD4C0-7560-4009-845D-A79F54128F6F}"/>
          </ac:picMkLst>
        </pc:picChg>
        <pc:picChg chg="del">
          <ac:chgData name="Justine SOBIECK" userId="8d30c784-0ae1-4a23-81f3-2fd637a5ccc8" providerId="ADAL" clId="{5CE9F13F-4659-48C3-82D6-429937211283}" dt="2021-12-02T11:12:36.903" v="188" actId="478"/>
          <ac:picMkLst>
            <pc:docMk/>
            <pc:sldMk cId="2699865003" sldId="818"/>
            <ac:picMk id="43" creationId="{BD269658-2D71-431F-985E-615051694F62}"/>
          </ac:picMkLst>
        </pc:picChg>
        <pc:picChg chg="del">
          <ac:chgData name="Justine SOBIECK" userId="8d30c784-0ae1-4a23-81f3-2fd637a5ccc8" providerId="ADAL" clId="{5CE9F13F-4659-48C3-82D6-429937211283}" dt="2021-12-02T11:12:36.903" v="188" actId="478"/>
          <ac:picMkLst>
            <pc:docMk/>
            <pc:sldMk cId="2699865003" sldId="818"/>
            <ac:picMk id="44" creationId="{0C83B644-EC2B-41D6-9BCE-CD5CEDEF4109}"/>
          </ac:picMkLst>
        </pc:picChg>
        <pc:picChg chg="del">
          <ac:chgData name="Justine SOBIECK" userId="8d30c784-0ae1-4a23-81f3-2fd637a5ccc8" providerId="ADAL" clId="{5CE9F13F-4659-48C3-82D6-429937211283}" dt="2021-12-02T11:12:36.903" v="188" actId="478"/>
          <ac:picMkLst>
            <pc:docMk/>
            <pc:sldMk cId="2699865003" sldId="818"/>
            <ac:picMk id="1028" creationId="{67306149-A72B-4D53-8F24-9D6A0AAF65DE}"/>
          </ac:picMkLst>
        </pc:picChg>
      </pc:sldChg>
      <pc:sldChg chg="del">
        <pc:chgData name="Justine SOBIECK" userId="8d30c784-0ae1-4a23-81f3-2fd637a5ccc8" providerId="ADAL" clId="{5CE9F13F-4659-48C3-82D6-429937211283}" dt="2021-11-19T09:33:36.405" v="2" actId="47"/>
        <pc:sldMkLst>
          <pc:docMk/>
          <pc:sldMk cId="3156927187" sldId="819"/>
        </pc:sldMkLst>
      </pc:sldChg>
      <pc:sldChg chg="addSp delSp modSp mod">
        <pc:chgData name="Justine SOBIECK" userId="8d30c784-0ae1-4a23-81f3-2fd637a5ccc8" providerId="ADAL" clId="{5CE9F13F-4659-48C3-82D6-429937211283}" dt="2021-12-02T11:19:44.897" v="297"/>
        <pc:sldMkLst>
          <pc:docMk/>
          <pc:sldMk cId="1914058255" sldId="823"/>
        </pc:sldMkLst>
        <pc:spChg chg="del">
          <ac:chgData name="Justine SOBIECK" userId="8d30c784-0ae1-4a23-81f3-2fd637a5ccc8" providerId="ADAL" clId="{5CE9F13F-4659-48C3-82D6-429937211283}" dt="2021-12-02T11:19:21.795" v="289" actId="478"/>
          <ac:spMkLst>
            <pc:docMk/>
            <pc:sldMk cId="1914058255" sldId="823"/>
            <ac:spMk id="15" creationId="{BA7BC731-4905-4479-9B92-14F422B0F90F}"/>
          </ac:spMkLst>
        </pc:spChg>
        <pc:spChg chg="del">
          <ac:chgData name="Justine SOBIECK" userId="8d30c784-0ae1-4a23-81f3-2fd637a5ccc8" providerId="ADAL" clId="{5CE9F13F-4659-48C3-82D6-429937211283}" dt="2021-12-02T11:19:27.268" v="291" actId="478"/>
          <ac:spMkLst>
            <pc:docMk/>
            <pc:sldMk cId="1914058255" sldId="823"/>
            <ac:spMk id="17" creationId="{B3C31006-5ED8-4010-8025-256CF6F80AF7}"/>
          </ac:spMkLst>
        </pc:spChg>
        <pc:spChg chg="add mod">
          <ac:chgData name="Justine SOBIECK" userId="8d30c784-0ae1-4a23-81f3-2fd637a5ccc8" providerId="ADAL" clId="{5CE9F13F-4659-48C3-82D6-429937211283}" dt="2021-12-02T11:19:44.897" v="297"/>
          <ac:spMkLst>
            <pc:docMk/>
            <pc:sldMk cId="1914058255" sldId="823"/>
            <ac:spMk id="21" creationId="{9FA108F9-67E7-44BD-98C9-378279ED1F06}"/>
          </ac:spMkLst>
        </pc:spChg>
        <pc:spChg chg="add mod">
          <ac:chgData name="Justine SOBIECK" userId="8d30c784-0ae1-4a23-81f3-2fd637a5ccc8" providerId="ADAL" clId="{5CE9F13F-4659-48C3-82D6-429937211283}" dt="2021-12-02T11:19:44.897" v="297"/>
          <ac:spMkLst>
            <pc:docMk/>
            <pc:sldMk cId="1914058255" sldId="823"/>
            <ac:spMk id="22" creationId="{43EE5BF5-5EDE-47B5-94D7-889BEC70DBD5}"/>
          </ac:spMkLst>
        </pc:spChg>
        <pc:picChg chg="del">
          <ac:chgData name="Justine SOBIECK" userId="8d30c784-0ae1-4a23-81f3-2fd637a5ccc8" providerId="ADAL" clId="{5CE9F13F-4659-48C3-82D6-429937211283}" dt="2021-12-02T11:19:21.795" v="289" actId="478"/>
          <ac:picMkLst>
            <pc:docMk/>
            <pc:sldMk cId="1914058255" sldId="823"/>
            <ac:picMk id="14" creationId="{9F52BE84-D1BD-4AFF-B772-E44E81591502}"/>
          </ac:picMkLst>
        </pc:picChg>
        <pc:picChg chg="del">
          <ac:chgData name="Justine SOBIECK" userId="8d30c784-0ae1-4a23-81f3-2fd637a5ccc8" providerId="ADAL" clId="{5CE9F13F-4659-48C3-82D6-429937211283}" dt="2021-12-02T11:19:21.795" v="289" actId="478"/>
          <ac:picMkLst>
            <pc:docMk/>
            <pc:sldMk cId="1914058255" sldId="823"/>
            <ac:picMk id="16" creationId="{B0C258AC-41BF-4F15-95CF-467755CB4552}"/>
          </ac:picMkLst>
        </pc:picChg>
        <pc:picChg chg="add mod">
          <ac:chgData name="Justine SOBIECK" userId="8d30c784-0ae1-4a23-81f3-2fd637a5ccc8" providerId="ADAL" clId="{5CE9F13F-4659-48C3-82D6-429937211283}" dt="2021-12-02T11:19:22.134" v="290"/>
          <ac:picMkLst>
            <pc:docMk/>
            <pc:sldMk cId="1914058255" sldId="823"/>
            <ac:picMk id="18" creationId="{9A4B0763-E785-47BA-B170-E516DA371921}"/>
          </ac:picMkLst>
        </pc:picChg>
        <pc:picChg chg="add mod">
          <ac:chgData name="Justine SOBIECK" userId="8d30c784-0ae1-4a23-81f3-2fd637a5ccc8" providerId="ADAL" clId="{5CE9F13F-4659-48C3-82D6-429937211283}" dt="2021-12-02T11:19:22.134" v="290"/>
          <ac:picMkLst>
            <pc:docMk/>
            <pc:sldMk cId="1914058255" sldId="823"/>
            <ac:picMk id="19" creationId="{A80F4F87-CF18-4490-B491-5164B79A92BD}"/>
          </ac:picMkLst>
        </pc:picChg>
        <pc:picChg chg="add mod">
          <ac:chgData name="Justine SOBIECK" userId="8d30c784-0ae1-4a23-81f3-2fd637a5ccc8" providerId="ADAL" clId="{5CE9F13F-4659-48C3-82D6-429937211283}" dt="2021-12-02T11:19:22.134" v="290"/>
          <ac:picMkLst>
            <pc:docMk/>
            <pc:sldMk cId="1914058255" sldId="823"/>
            <ac:picMk id="20" creationId="{B99BD51F-348E-4B34-82D7-1B3FD567AF3F}"/>
          </ac:picMkLst>
        </pc:picChg>
        <pc:picChg chg="del">
          <ac:chgData name="Justine SOBIECK" userId="8d30c784-0ae1-4a23-81f3-2fd637a5ccc8" providerId="ADAL" clId="{5CE9F13F-4659-48C3-82D6-429937211283}" dt="2021-12-02T11:19:21.795" v="289" actId="478"/>
          <ac:picMkLst>
            <pc:docMk/>
            <pc:sldMk cId="1914058255" sldId="823"/>
            <ac:picMk id="37" creationId="{48CBD4C0-7560-4009-845D-A79F54128F6F}"/>
          </ac:picMkLst>
        </pc:picChg>
        <pc:picChg chg="del">
          <ac:chgData name="Justine SOBIECK" userId="8d30c784-0ae1-4a23-81f3-2fd637a5ccc8" providerId="ADAL" clId="{5CE9F13F-4659-48C3-82D6-429937211283}" dt="2021-12-02T11:19:21.795" v="289" actId="478"/>
          <ac:picMkLst>
            <pc:docMk/>
            <pc:sldMk cId="1914058255" sldId="823"/>
            <ac:picMk id="43" creationId="{BD269658-2D71-431F-985E-615051694F62}"/>
          </ac:picMkLst>
        </pc:picChg>
        <pc:picChg chg="del">
          <ac:chgData name="Justine SOBIECK" userId="8d30c784-0ae1-4a23-81f3-2fd637a5ccc8" providerId="ADAL" clId="{5CE9F13F-4659-48C3-82D6-429937211283}" dt="2021-12-02T11:19:21.795" v="289" actId="478"/>
          <ac:picMkLst>
            <pc:docMk/>
            <pc:sldMk cId="1914058255" sldId="823"/>
            <ac:picMk id="44" creationId="{0C83B644-EC2B-41D6-9BCE-CD5CEDEF4109}"/>
          </ac:picMkLst>
        </pc:picChg>
      </pc:sldChg>
      <pc:sldChg chg="modSp mod">
        <pc:chgData name="Justine SOBIECK" userId="8d30c784-0ae1-4a23-81f3-2fd637a5ccc8" providerId="ADAL" clId="{5CE9F13F-4659-48C3-82D6-429937211283}" dt="2021-11-24T17:17:54.878" v="160" actId="2711"/>
        <pc:sldMkLst>
          <pc:docMk/>
          <pc:sldMk cId="134476487" sldId="840"/>
        </pc:sldMkLst>
        <pc:spChg chg="mod">
          <ac:chgData name="Justine SOBIECK" userId="8d30c784-0ae1-4a23-81f3-2fd637a5ccc8" providerId="ADAL" clId="{5CE9F13F-4659-48C3-82D6-429937211283}" dt="2021-11-24T17:17:54.878" v="160" actId="2711"/>
          <ac:spMkLst>
            <pc:docMk/>
            <pc:sldMk cId="134476487" sldId="840"/>
            <ac:spMk id="14" creationId="{7875CEFB-E970-4DB9-A348-F0F53EDAE13C}"/>
          </ac:spMkLst>
        </pc:spChg>
      </pc:sldChg>
      <pc:sldChg chg="del">
        <pc:chgData name="Justine SOBIECK" userId="8d30c784-0ae1-4a23-81f3-2fd637a5ccc8" providerId="ADAL" clId="{5CE9F13F-4659-48C3-82D6-429937211283}" dt="2021-11-19T09:33:36.745" v="3" actId="47"/>
        <pc:sldMkLst>
          <pc:docMk/>
          <pc:sldMk cId="471662990" sldId="845"/>
        </pc:sldMkLst>
      </pc:sldChg>
      <pc:sldChg chg="addSp delSp modSp add mod">
        <pc:chgData name="Justine SOBIECK" userId="8d30c784-0ae1-4a23-81f3-2fd637a5ccc8" providerId="ADAL" clId="{5CE9F13F-4659-48C3-82D6-429937211283}" dt="2021-12-02T11:16:30.053" v="235" actId="14100"/>
        <pc:sldMkLst>
          <pc:docMk/>
          <pc:sldMk cId="1692719338" sldId="846"/>
        </pc:sldMkLst>
        <pc:spChg chg="add del mod">
          <ac:chgData name="Justine SOBIECK" userId="8d30c784-0ae1-4a23-81f3-2fd637a5ccc8" providerId="ADAL" clId="{5CE9F13F-4659-48C3-82D6-429937211283}" dt="2021-11-24T17:17:04.054" v="137" actId="478"/>
          <ac:spMkLst>
            <pc:docMk/>
            <pc:sldMk cId="1692719338" sldId="846"/>
            <ac:spMk id="8" creationId="{94BB798E-7CB9-4706-B44A-B3837430242D}"/>
          </ac:spMkLst>
        </pc:spChg>
        <pc:graphicFrameChg chg="mod modGraphic">
          <ac:chgData name="Justine SOBIECK" userId="8d30c784-0ae1-4a23-81f3-2fd637a5ccc8" providerId="ADAL" clId="{5CE9F13F-4659-48C3-82D6-429937211283}" dt="2021-12-02T11:16:30.053" v="235" actId="14100"/>
          <ac:graphicFrameMkLst>
            <pc:docMk/>
            <pc:sldMk cId="1692719338" sldId="846"/>
            <ac:graphicFrameMk id="10" creationId="{3E353111-CBA1-43A9-959D-0E6F43E8A44F}"/>
          </ac:graphicFrameMkLst>
        </pc:graphicFrameChg>
      </pc:sldChg>
      <pc:sldChg chg="modSp add mod">
        <pc:chgData name="Justine SOBIECK" userId="8d30c784-0ae1-4a23-81f3-2fd637a5ccc8" providerId="ADAL" clId="{5CE9F13F-4659-48C3-82D6-429937211283}" dt="2021-12-02T11:16:41.386" v="237" actId="14100"/>
        <pc:sldMkLst>
          <pc:docMk/>
          <pc:sldMk cId="4050318213" sldId="847"/>
        </pc:sldMkLst>
        <pc:graphicFrameChg chg="mod modGraphic">
          <ac:chgData name="Justine SOBIECK" userId="8d30c784-0ae1-4a23-81f3-2fd637a5ccc8" providerId="ADAL" clId="{5CE9F13F-4659-48C3-82D6-429937211283}" dt="2021-12-02T11:16:41.386" v="237" actId="14100"/>
          <ac:graphicFrameMkLst>
            <pc:docMk/>
            <pc:sldMk cId="4050318213" sldId="847"/>
            <ac:graphicFrameMk id="10" creationId="{3E353111-CBA1-43A9-959D-0E6F43E8A44F}"/>
          </ac:graphicFrameMkLst>
        </pc:graphicFrameChg>
      </pc:sldChg>
      <pc:sldMasterChg chg="modSldLayout">
        <pc:chgData name="Justine SOBIECK" userId="8d30c784-0ae1-4a23-81f3-2fd637a5ccc8" providerId="ADAL" clId="{5CE9F13F-4659-48C3-82D6-429937211283}" dt="2021-12-02T11:19:02.022" v="288" actId="20577"/>
        <pc:sldMasterMkLst>
          <pc:docMk/>
          <pc:sldMasterMk cId="3569109977" sldId="2147483720"/>
        </pc:sldMasterMkLst>
        <pc:sldLayoutChg chg="addSp delSp modSp mod">
          <pc:chgData name="Justine SOBIECK" userId="8d30c784-0ae1-4a23-81f3-2fd637a5ccc8" providerId="ADAL" clId="{5CE9F13F-4659-48C3-82D6-429937211283}" dt="2021-12-02T11:19:02.022" v="288" actId="20577"/>
          <pc:sldLayoutMkLst>
            <pc:docMk/>
            <pc:sldMasterMk cId="3569109977" sldId="2147483720"/>
            <pc:sldLayoutMk cId="3415299836" sldId="2147483722"/>
          </pc:sldLayoutMkLst>
          <pc:spChg chg="mod">
            <ac:chgData name="Justine SOBIECK" userId="8d30c784-0ae1-4a23-81f3-2fd637a5ccc8" providerId="ADAL" clId="{5CE9F13F-4659-48C3-82D6-429937211283}" dt="2021-12-02T11:19:02.022" v="288" actId="20577"/>
            <ac:spMkLst>
              <pc:docMk/>
              <pc:sldMasterMk cId="3569109977" sldId="2147483720"/>
              <pc:sldLayoutMk cId="3415299836" sldId="2147483722"/>
              <ac:spMk id="10" creationId="{A6F6A7AF-92EE-4A3A-8BE7-25D1D9763411}"/>
            </ac:spMkLst>
          </pc:spChg>
          <pc:picChg chg="del">
            <ac:chgData name="Justine SOBIECK" userId="8d30c784-0ae1-4a23-81f3-2fd637a5ccc8" providerId="ADAL" clId="{5CE9F13F-4659-48C3-82D6-429937211283}" dt="2021-12-02T11:09:14.860" v="161" actId="478"/>
            <ac:picMkLst>
              <pc:docMk/>
              <pc:sldMasterMk cId="3569109977" sldId="2147483720"/>
              <pc:sldLayoutMk cId="3415299836" sldId="2147483722"/>
              <ac:picMk id="11" creationId="{00000000-0000-0000-0000-000000000000}"/>
            </ac:picMkLst>
          </pc:picChg>
          <pc:picChg chg="add del mod">
            <ac:chgData name="Justine SOBIECK" userId="8d30c784-0ae1-4a23-81f3-2fd637a5ccc8" providerId="ADAL" clId="{5CE9F13F-4659-48C3-82D6-429937211283}" dt="2021-12-02T11:14:01.240" v="214" actId="478"/>
            <ac:picMkLst>
              <pc:docMk/>
              <pc:sldMasterMk cId="3569109977" sldId="2147483720"/>
              <pc:sldLayoutMk cId="3415299836" sldId="2147483722"/>
              <ac:picMk id="12" creationId="{251E1AD7-FE12-4205-A493-E2A29D48CDC1}"/>
            </ac:picMkLst>
          </pc:picChg>
          <pc:picChg chg="del">
            <ac:chgData name="Justine SOBIECK" userId="8d30c784-0ae1-4a23-81f3-2fd637a5ccc8" providerId="ADAL" clId="{5CE9F13F-4659-48C3-82D6-429937211283}" dt="2021-12-02T11:14:01.240" v="214" actId="478"/>
            <ac:picMkLst>
              <pc:docMk/>
              <pc:sldMasterMk cId="3569109977" sldId="2147483720"/>
              <pc:sldLayoutMk cId="3415299836" sldId="2147483722"/>
              <ac:picMk id="13" creationId="{E2D03D80-F967-4367-BF87-5D8852842D66}"/>
            </ac:picMkLst>
          </pc:picChg>
          <pc:picChg chg="add mod">
            <ac:chgData name="Justine SOBIECK" userId="8d30c784-0ae1-4a23-81f3-2fd637a5ccc8" providerId="ADAL" clId="{5CE9F13F-4659-48C3-82D6-429937211283}" dt="2021-12-02T11:15:46.455" v="230" actId="408"/>
            <ac:picMkLst>
              <pc:docMk/>
              <pc:sldMasterMk cId="3569109977" sldId="2147483720"/>
              <pc:sldLayoutMk cId="3415299836" sldId="2147483722"/>
              <ac:picMk id="14" creationId="{CDC37D41-DAC0-4A17-AD20-909C5F508F57}"/>
            </ac:picMkLst>
          </pc:picChg>
          <pc:picChg chg="add mod">
            <ac:chgData name="Justine SOBIECK" userId="8d30c784-0ae1-4a23-81f3-2fd637a5ccc8" providerId="ADAL" clId="{5CE9F13F-4659-48C3-82D6-429937211283}" dt="2021-12-02T11:15:46.455" v="230" actId="408"/>
            <ac:picMkLst>
              <pc:docMk/>
              <pc:sldMasterMk cId="3569109977" sldId="2147483720"/>
              <pc:sldLayoutMk cId="3415299836" sldId="2147483722"/>
              <ac:picMk id="15" creationId="{D2492BA4-CFE7-4F06-BB20-44E5F3FBAD6C}"/>
            </ac:picMkLst>
          </pc:picChg>
          <pc:picChg chg="add mod">
            <ac:chgData name="Justine SOBIECK" userId="8d30c784-0ae1-4a23-81f3-2fd637a5ccc8" providerId="ADAL" clId="{5CE9F13F-4659-48C3-82D6-429937211283}" dt="2021-12-02T11:15:46.455" v="230" actId="408"/>
            <ac:picMkLst>
              <pc:docMk/>
              <pc:sldMasterMk cId="3569109977" sldId="2147483720"/>
              <pc:sldLayoutMk cId="3415299836" sldId="2147483722"/>
              <ac:picMk id="17" creationId="{6B8E29D8-F7B1-443D-AAF1-5C16E8D0C2AB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58023642374269"/>
          <c:y val="0.14507014339074975"/>
          <c:w val="0.45807033681756643"/>
          <c:h val="0.70750004854686011"/>
        </c:manualLayout>
      </c:layout>
      <c:radarChart>
        <c:radarStyle val="marker"/>
        <c:varyColors val="0"/>
        <c:ser>
          <c:idx val="0"/>
          <c:order val="0"/>
          <c:tx>
            <c:strRef>
              <c:f>Feuil1!$C$1</c:f>
              <c:strCache>
                <c:ptCount val="1"/>
                <c:pt idx="0">
                  <c:v>Outils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Feuil1!$B$2:$B$8</c:f>
              <c:strCache>
                <c:ptCount val="7"/>
                <c:pt idx="0">
                  <c:v>Vendre</c:v>
                </c:pt>
                <c:pt idx="1">
                  <c:v>Communiquer</c:v>
                </c:pt>
                <c:pt idx="2">
                  <c:v>Acheter approvisionner</c:v>
                </c:pt>
                <c:pt idx="3">
                  <c:v>Distribuer</c:v>
                </c:pt>
                <c:pt idx="4">
                  <c:v>Gérer les RH et équipes</c:v>
                </c:pt>
                <c:pt idx="5">
                  <c:v>Gérer administrer</c:v>
                </c:pt>
                <c:pt idx="6">
                  <c:v>Gérer les SI</c:v>
                </c:pt>
              </c:strCache>
            </c:strRef>
          </c:cat>
          <c:val>
            <c:numRef>
              <c:f>Feuil1!$C$2:$C$8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0-AC21-447C-A601-AF89FF5BDB4B}"/>
            </c:ext>
          </c:extLst>
        </c:ser>
        <c:ser>
          <c:idx val="1"/>
          <c:order val="1"/>
          <c:tx>
            <c:strRef>
              <c:f>Feuil1!$D$1</c:f>
              <c:strCache>
                <c:ptCount val="1"/>
                <c:pt idx="0">
                  <c:v>Compétences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Feuil1!$B$2:$B$8</c:f>
              <c:strCache>
                <c:ptCount val="7"/>
                <c:pt idx="0">
                  <c:v>Vendre</c:v>
                </c:pt>
                <c:pt idx="1">
                  <c:v>Communiquer</c:v>
                </c:pt>
                <c:pt idx="2">
                  <c:v>Acheter approvisionner</c:v>
                </c:pt>
                <c:pt idx="3">
                  <c:v>Distribuer</c:v>
                </c:pt>
                <c:pt idx="4">
                  <c:v>Gérer les RH et équipes</c:v>
                </c:pt>
                <c:pt idx="5">
                  <c:v>Gérer administrer</c:v>
                </c:pt>
                <c:pt idx="6">
                  <c:v>Gérer les SI</c:v>
                </c:pt>
              </c:strCache>
            </c:strRef>
          </c:cat>
          <c:val>
            <c:numRef>
              <c:f>Feuil1!$D$2:$D$8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AC21-447C-A601-AF89FF5BDB4B}"/>
            </c:ext>
          </c:extLst>
        </c:ser>
        <c:ser>
          <c:idx val="2"/>
          <c:order val="2"/>
          <c:tx>
            <c:strRef>
              <c:f>Feuil1!$E$1</c:f>
              <c:strCache>
                <c:ptCount val="1"/>
                <c:pt idx="0">
                  <c:v>Enjeux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8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Feuil1!$B$2:$B$8</c:f>
              <c:strCache>
                <c:ptCount val="7"/>
                <c:pt idx="0">
                  <c:v>Vendre</c:v>
                </c:pt>
                <c:pt idx="1">
                  <c:v>Communiquer</c:v>
                </c:pt>
                <c:pt idx="2">
                  <c:v>Acheter approvisionner</c:v>
                </c:pt>
                <c:pt idx="3">
                  <c:v>Distribuer</c:v>
                </c:pt>
                <c:pt idx="4">
                  <c:v>Gérer les RH et équipes</c:v>
                </c:pt>
                <c:pt idx="5">
                  <c:v>Gérer administrer</c:v>
                </c:pt>
                <c:pt idx="6">
                  <c:v>Gérer les SI</c:v>
                </c:pt>
              </c:strCache>
            </c:strRef>
          </c:cat>
          <c:val>
            <c:numRef>
              <c:f>Feuil1!$E$2:$E$8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AC21-447C-A601-AF89FF5BD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2788584"/>
        <c:axId val="1002790224"/>
      </c:radarChart>
      <c:catAx>
        <c:axId val="1002788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02790224"/>
        <c:crosses val="autoZero"/>
        <c:auto val="1"/>
        <c:lblAlgn val="ctr"/>
        <c:lblOffset val="100"/>
        <c:noMultiLvlLbl val="0"/>
      </c:catAx>
      <c:valAx>
        <c:axId val="1002790224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02788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705354047495236"/>
          <c:y val="0.92858985463781096"/>
          <c:w val="0.6538526422009262"/>
          <c:h val="6.81331518490632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740" cy="496808"/>
          </a:xfrm>
          <a:prstGeom prst="rect">
            <a:avLst/>
          </a:prstGeom>
        </p:spPr>
        <p:txBody>
          <a:bodyPr vert="horz" lIns="91441" tIns="45721" rIns="91441" bIns="4572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465" y="2"/>
            <a:ext cx="2950739" cy="496808"/>
          </a:xfrm>
          <a:prstGeom prst="rect">
            <a:avLst/>
          </a:prstGeom>
        </p:spPr>
        <p:txBody>
          <a:bodyPr vert="horz" lIns="91441" tIns="45721" rIns="91441" bIns="45721" rtlCol="0"/>
          <a:lstStyle>
            <a:lvl1pPr algn="r">
              <a:defRPr sz="1200"/>
            </a:lvl1pPr>
          </a:lstStyle>
          <a:p>
            <a:fld id="{D022FA43-E523-44D3-97F4-91892757C4BE}" type="datetimeFigureOut">
              <a:rPr lang="fr-FR" smtClean="0"/>
              <a:t>23/05/2023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2533"/>
            <a:ext cx="2950740" cy="496807"/>
          </a:xfrm>
          <a:prstGeom prst="rect">
            <a:avLst/>
          </a:prstGeom>
        </p:spPr>
        <p:txBody>
          <a:bodyPr vert="horz" lIns="91441" tIns="45721" rIns="91441" bIns="4572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465" y="9442533"/>
            <a:ext cx="2950739" cy="496807"/>
          </a:xfrm>
          <a:prstGeom prst="rect">
            <a:avLst/>
          </a:prstGeom>
        </p:spPr>
        <p:txBody>
          <a:bodyPr vert="horz" lIns="91441" tIns="45721" rIns="91441" bIns="45721" rtlCol="0" anchor="b"/>
          <a:lstStyle>
            <a:lvl1pPr algn="r">
              <a:defRPr sz="1200"/>
            </a:lvl1pPr>
          </a:lstStyle>
          <a:p>
            <a:fld id="{DC6C3EC9-FE35-42D8-8561-D3F3B1F36B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599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6736" y="2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/>
          <a:lstStyle>
            <a:lvl1pPr algn="r">
              <a:defRPr sz="1200"/>
            </a:lvl1pPr>
          </a:lstStyle>
          <a:p>
            <a:fld id="{9AD1264C-1175-43D5-AB20-03CA1A930B73}" type="datetimeFigureOut">
              <a:rPr lang="fr-FR" smtClean="0"/>
              <a:t>23/05/2023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32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90" rIns="91577" bIns="457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881" y="4721940"/>
            <a:ext cx="5447030" cy="4473416"/>
          </a:xfrm>
          <a:prstGeom prst="rect">
            <a:avLst/>
          </a:prstGeom>
        </p:spPr>
        <p:txBody>
          <a:bodyPr vert="horz" lIns="91577" tIns="45790" rIns="91577" bIns="4579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6736" y="9442155"/>
            <a:ext cx="2950476" cy="497046"/>
          </a:xfrm>
          <a:prstGeom prst="rect">
            <a:avLst/>
          </a:prstGeom>
        </p:spPr>
        <p:txBody>
          <a:bodyPr vert="horz" lIns="91577" tIns="45790" rIns="91577" bIns="45790" rtlCol="0" anchor="b"/>
          <a:lstStyle>
            <a:lvl1pPr algn="r">
              <a:defRPr sz="1200"/>
            </a:lvl1pPr>
          </a:lstStyle>
          <a:p>
            <a:fld id="{558A547C-A260-4F38-8A86-22520D12E0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995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958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219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516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050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965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0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946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050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965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050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248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050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306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5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736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235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A547C-A260-4F38-8A86-22520D12E09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58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69" y="-4510"/>
            <a:ext cx="7378643" cy="599160"/>
          </a:xfrm>
          <a:prstGeom prst="rect">
            <a:avLst/>
          </a:prstGeom>
          <a:ln w="38100">
            <a:noFill/>
          </a:ln>
          <a:effectLst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193" y="-4510"/>
            <a:ext cx="6933103" cy="599160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9312" y="2132856"/>
            <a:ext cx="8731389" cy="4176464"/>
          </a:xfrm>
        </p:spPr>
        <p:txBody>
          <a:bodyPr/>
          <a:lstStyle>
            <a:lvl1pPr marL="342898" indent="-342898">
              <a:buClr>
                <a:srgbClr val="ED643B"/>
              </a:buClr>
              <a:buFont typeface="Wingdings" panose="05000000000000000000" pitchFamily="2" charset="2"/>
              <a:buChar char="§"/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1pPr>
            <a:lvl2pPr marL="742946" indent="-285748">
              <a:buFont typeface="Symbol" panose="05050102010706020507" pitchFamily="18" charset="2"/>
              <a:buChar char="&gt;"/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rgbClr val="525E65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346711" y="6474972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Picture 2" descr="\\PC1-AFS-DLP.constructys.fr\Data$\caroline.schaffner\Desktop\trame.jpg"/>
          <p:cNvPicPr>
            <a:picLocks noChangeAspect="1" noChangeArrowheads="1"/>
          </p:cNvPicPr>
          <p:nvPr userDrawn="1"/>
        </p:nvPicPr>
        <p:blipFill>
          <a:blip r:embed="rId3" cstate="screen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55" y="-4511"/>
            <a:ext cx="344212" cy="685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ce réservé du contenu 15"/>
          <p:cNvSpPr>
            <a:spLocks noGrp="1"/>
          </p:cNvSpPr>
          <p:nvPr>
            <p:ph sz="quarter" idx="13"/>
          </p:nvPr>
        </p:nvSpPr>
        <p:spPr>
          <a:xfrm>
            <a:off x="665487" y="599523"/>
            <a:ext cx="7090195" cy="43204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ED643B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F6A7AF-92EE-4A3A-8BE7-25D1D9763411}"/>
              </a:ext>
            </a:extLst>
          </p:cNvPr>
          <p:cNvSpPr txBox="1"/>
          <p:nvPr userDrawn="1"/>
        </p:nvSpPr>
        <p:spPr>
          <a:xfrm>
            <a:off x="1424608" y="6552064"/>
            <a:ext cx="71287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525E65"/>
                </a:solidFill>
                <a:effectLst/>
                <a:uLnTx/>
                <a:uFillTx/>
                <a:latin typeface="Franklin Gothic Book" panose="020B0503020102020204" pitchFamily="34" charset="0"/>
              </a:rPr>
              <a:t>Rapport de diagnostic – Diag Performance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525E65"/>
                </a:solidFill>
                <a:effectLst/>
                <a:highlight>
                  <a:srgbClr val="FFFF00"/>
                </a:highlight>
                <a:uLnTx/>
                <a:uFillTx/>
                <a:latin typeface="Franklin Gothic Book" panose="020B0503020102020204" pitchFamily="34" charset="0"/>
              </a:rPr>
              <a:t>– Date xx/xx/xxx – Nom de l’entreprise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525E65"/>
                </a:solidFill>
                <a:effectLst/>
                <a:uLnTx/>
                <a:uFillTx/>
                <a:latin typeface="Franklin Gothic Book" panose="020B0503020102020204" pitchFamily="34" charset="0"/>
              </a:rPr>
              <a:t>– CONFIDENTIEL, NE PAS DIFFUSER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730BEE1-17B6-44CB-9545-D12942DEB7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66504" y="81050"/>
            <a:ext cx="961535" cy="35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9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4CE1-D46D-4DF7-9BD3-F13A130375C6}" type="datetimeFigureOut">
              <a:rPr lang="fr-FR" smtClean="0"/>
              <a:t>23/05/2023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BA584-349E-4DAA-9350-C154FE92E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65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913440" y="6356353"/>
            <a:ext cx="497260" cy="385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910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95" r:id="rId2"/>
  </p:sldLayoutIdLst>
  <p:hf hdr="0" ftr="0" dt="0"/>
  <p:txStyles>
    <p:titleStyle>
      <a:lvl1pPr algn="ctr" defTabSz="914395" rtl="0" eaLnBrk="1" latinLnBrk="0" hangingPunct="1">
        <a:spcBef>
          <a:spcPct val="0"/>
        </a:spcBef>
        <a:buNone/>
        <a:defRPr sz="4400" kern="1200">
          <a:solidFill>
            <a:srgbClr val="595959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342898" indent="-3428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1pPr>
      <a:lvl2pPr marL="742946" indent="-285748" algn="l" defTabSz="9143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2pPr>
      <a:lvl3pPr marL="1142993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3pPr>
      <a:lvl4pPr marL="1600191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4pPr>
      <a:lvl5pPr marL="2057388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595959"/>
          </a:solidFill>
          <a:latin typeface="Franklin Gothic Book" panose="020B0503020102020204" pitchFamily="34" charset="0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4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7" Type="http://schemas.openxmlformats.org/officeDocument/2006/relationships/image" Target="../media/image3.png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12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28.xml"/><Relationship Id="rId18" Type="http://schemas.openxmlformats.org/officeDocument/2006/relationships/tags" Target="../tags/tag33.xml"/><Relationship Id="rId26" Type="http://schemas.openxmlformats.org/officeDocument/2006/relationships/tags" Target="../tags/tag41.xml"/><Relationship Id="rId3" Type="http://schemas.openxmlformats.org/officeDocument/2006/relationships/tags" Target="../tags/tag18.xml"/><Relationship Id="rId21" Type="http://schemas.openxmlformats.org/officeDocument/2006/relationships/tags" Target="../tags/tag36.xml"/><Relationship Id="rId34" Type="http://schemas.openxmlformats.org/officeDocument/2006/relationships/notesSlide" Target="../notesSlides/notesSlide4.xml"/><Relationship Id="rId7" Type="http://schemas.openxmlformats.org/officeDocument/2006/relationships/tags" Target="../tags/tag22.xml"/><Relationship Id="rId12" Type="http://schemas.openxmlformats.org/officeDocument/2006/relationships/tags" Target="../tags/tag27.xml"/><Relationship Id="rId17" Type="http://schemas.openxmlformats.org/officeDocument/2006/relationships/tags" Target="../tags/tag32.xml"/><Relationship Id="rId25" Type="http://schemas.openxmlformats.org/officeDocument/2006/relationships/tags" Target="../tags/tag40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6" Type="http://schemas.openxmlformats.org/officeDocument/2006/relationships/tags" Target="../tags/tag31.xml"/><Relationship Id="rId20" Type="http://schemas.openxmlformats.org/officeDocument/2006/relationships/tags" Target="../tags/tag35.xml"/><Relationship Id="rId29" Type="http://schemas.openxmlformats.org/officeDocument/2006/relationships/tags" Target="../tags/tag44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tags" Target="../tags/tag26.xml"/><Relationship Id="rId24" Type="http://schemas.openxmlformats.org/officeDocument/2006/relationships/tags" Target="../tags/tag39.xml"/><Relationship Id="rId32" Type="http://schemas.openxmlformats.org/officeDocument/2006/relationships/tags" Target="../tags/tag47.xml"/><Relationship Id="rId5" Type="http://schemas.openxmlformats.org/officeDocument/2006/relationships/tags" Target="../tags/tag20.xml"/><Relationship Id="rId15" Type="http://schemas.openxmlformats.org/officeDocument/2006/relationships/tags" Target="../tags/tag30.xml"/><Relationship Id="rId23" Type="http://schemas.openxmlformats.org/officeDocument/2006/relationships/tags" Target="../tags/tag38.xml"/><Relationship Id="rId28" Type="http://schemas.openxmlformats.org/officeDocument/2006/relationships/tags" Target="../tags/tag43.xml"/><Relationship Id="rId36" Type="http://schemas.openxmlformats.org/officeDocument/2006/relationships/image" Target="../media/image6.png"/><Relationship Id="rId10" Type="http://schemas.openxmlformats.org/officeDocument/2006/relationships/tags" Target="../tags/tag25.xml"/><Relationship Id="rId19" Type="http://schemas.openxmlformats.org/officeDocument/2006/relationships/tags" Target="../tags/tag34.xml"/><Relationship Id="rId31" Type="http://schemas.openxmlformats.org/officeDocument/2006/relationships/tags" Target="../tags/tag46.xml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tags" Target="../tags/tag29.xml"/><Relationship Id="rId22" Type="http://schemas.openxmlformats.org/officeDocument/2006/relationships/tags" Target="../tags/tag37.xml"/><Relationship Id="rId27" Type="http://schemas.openxmlformats.org/officeDocument/2006/relationships/tags" Target="../tags/tag42.xml"/><Relationship Id="rId30" Type="http://schemas.openxmlformats.org/officeDocument/2006/relationships/tags" Target="../tags/tag45.xml"/><Relationship Id="rId35" Type="http://schemas.openxmlformats.org/officeDocument/2006/relationships/image" Target="../media/image5.png"/><Relationship Id="rId8" Type="http://schemas.openxmlformats.org/officeDocument/2006/relationships/tags" Target="../tags/tag23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60.xml"/><Relationship Id="rId18" Type="http://schemas.openxmlformats.org/officeDocument/2006/relationships/tags" Target="../tags/tag65.xml"/><Relationship Id="rId26" Type="http://schemas.openxmlformats.org/officeDocument/2006/relationships/tags" Target="../tags/tag73.xml"/><Relationship Id="rId3" Type="http://schemas.openxmlformats.org/officeDocument/2006/relationships/tags" Target="../tags/tag50.xml"/><Relationship Id="rId21" Type="http://schemas.openxmlformats.org/officeDocument/2006/relationships/tags" Target="../tags/tag68.xml"/><Relationship Id="rId34" Type="http://schemas.openxmlformats.org/officeDocument/2006/relationships/notesSlide" Target="../notesSlides/notesSlide5.xml"/><Relationship Id="rId7" Type="http://schemas.openxmlformats.org/officeDocument/2006/relationships/tags" Target="../tags/tag54.xml"/><Relationship Id="rId12" Type="http://schemas.openxmlformats.org/officeDocument/2006/relationships/tags" Target="../tags/tag59.xml"/><Relationship Id="rId17" Type="http://schemas.openxmlformats.org/officeDocument/2006/relationships/tags" Target="../tags/tag64.xml"/><Relationship Id="rId25" Type="http://schemas.openxmlformats.org/officeDocument/2006/relationships/tags" Target="../tags/tag72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49.xml"/><Relationship Id="rId16" Type="http://schemas.openxmlformats.org/officeDocument/2006/relationships/tags" Target="../tags/tag63.xml"/><Relationship Id="rId20" Type="http://schemas.openxmlformats.org/officeDocument/2006/relationships/tags" Target="../tags/tag67.xml"/><Relationship Id="rId29" Type="http://schemas.openxmlformats.org/officeDocument/2006/relationships/tags" Target="../tags/tag76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tags" Target="../tags/tag58.xml"/><Relationship Id="rId24" Type="http://schemas.openxmlformats.org/officeDocument/2006/relationships/tags" Target="../tags/tag71.xml"/><Relationship Id="rId32" Type="http://schemas.openxmlformats.org/officeDocument/2006/relationships/tags" Target="../tags/tag79.xml"/><Relationship Id="rId5" Type="http://schemas.openxmlformats.org/officeDocument/2006/relationships/tags" Target="../tags/tag52.xml"/><Relationship Id="rId15" Type="http://schemas.openxmlformats.org/officeDocument/2006/relationships/tags" Target="../tags/tag62.xml"/><Relationship Id="rId23" Type="http://schemas.openxmlformats.org/officeDocument/2006/relationships/tags" Target="../tags/tag70.xml"/><Relationship Id="rId28" Type="http://schemas.openxmlformats.org/officeDocument/2006/relationships/tags" Target="../tags/tag75.xml"/><Relationship Id="rId36" Type="http://schemas.openxmlformats.org/officeDocument/2006/relationships/image" Target="../media/image6.png"/><Relationship Id="rId10" Type="http://schemas.openxmlformats.org/officeDocument/2006/relationships/tags" Target="../tags/tag57.xml"/><Relationship Id="rId19" Type="http://schemas.openxmlformats.org/officeDocument/2006/relationships/tags" Target="../tags/tag66.xml"/><Relationship Id="rId31" Type="http://schemas.openxmlformats.org/officeDocument/2006/relationships/tags" Target="../tags/tag78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tags" Target="../tags/tag61.xml"/><Relationship Id="rId22" Type="http://schemas.openxmlformats.org/officeDocument/2006/relationships/tags" Target="../tags/tag69.xml"/><Relationship Id="rId27" Type="http://schemas.openxmlformats.org/officeDocument/2006/relationships/tags" Target="../tags/tag74.xml"/><Relationship Id="rId30" Type="http://schemas.openxmlformats.org/officeDocument/2006/relationships/tags" Target="../tags/tag77.xml"/><Relationship Id="rId35" Type="http://schemas.openxmlformats.org/officeDocument/2006/relationships/image" Target="../media/image5.png"/><Relationship Id="rId8" Type="http://schemas.openxmlformats.org/officeDocument/2006/relationships/tags" Target="../tags/tag55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92.xml"/><Relationship Id="rId18" Type="http://schemas.openxmlformats.org/officeDocument/2006/relationships/tags" Target="../tags/tag97.xml"/><Relationship Id="rId26" Type="http://schemas.openxmlformats.org/officeDocument/2006/relationships/tags" Target="../tags/tag105.xml"/><Relationship Id="rId3" Type="http://schemas.openxmlformats.org/officeDocument/2006/relationships/tags" Target="../tags/tag82.xml"/><Relationship Id="rId21" Type="http://schemas.openxmlformats.org/officeDocument/2006/relationships/tags" Target="../tags/tag100.xml"/><Relationship Id="rId34" Type="http://schemas.openxmlformats.org/officeDocument/2006/relationships/notesSlide" Target="../notesSlides/notesSlide6.xml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17" Type="http://schemas.openxmlformats.org/officeDocument/2006/relationships/tags" Target="../tags/tag96.xml"/><Relationship Id="rId25" Type="http://schemas.openxmlformats.org/officeDocument/2006/relationships/tags" Target="../tags/tag104.xml"/><Relationship Id="rId33" Type="http://schemas.openxmlformats.org/officeDocument/2006/relationships/slideLayout" Target="../slideLayouts/slideLayout1.xml"/><Relationship Id="rId2" Type="http://schemas.openxmlformats.org/officeDocument/2006/relationships/tags" Target="../tags/tag81.xml"/><Relationship Id="rId16" Type="http://schemas.openxmlformats.org/officeDocument/2006/relationships/tags" Target="../tags/tag95.xml"/><Relationship Id="rId20" Type="http://schemas.openxmlformats.org/officeDocument/2006/relationships/tags" Target="../tags/tag99.xml"/><Relationship Id="rId29" Type="http://schemas.openxmlformats.org/officeDocument/2006/relationships/tags" Target="../tags/tag108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24" Type="http://schemas.openxmlformats.org/officeDocument/2006/relationships/tags" Target="../tags/tag103.xml"/><Relationship Id="rId32" Type="http://schemas.openxmlformats.org/officeDocument/2006/relationships/tags" Target="../tags/tag111.xml"/><Relationship Id="rId5" Type="http://schemas.openxmlformats.org/officeDocument/2006/relationships/tags" Target="../tags/tag84.xml"/><Relationship Id="rId15" Type="http://schemas.openxmlformats.org/officeDocument/2006/relationships/tags" Target="../tags/tag94.xml"/><Relationship Id="rId23" Type="http://schemas.openxmlformats.org/officeDocument/2006/relationships/tags" Target="../tags/tag102.xml"/><Relationship Id="rId28" Type="http://schemas.openxmlformats.org/officeDocument/2006/relationships/tags" Target="../tags/tag107.xml"/><Relationship Id="rId36" Type="http://schemas.openxmlformats.org/officeDocument/2006/relationships/image" Target="../media/image6.png"/><Relationship Id="rId10" Type="http://schemas.openxmlformats.org/officeDocument/2006/relationships/tags" Target="../tags/tag89.xml"/><Relationship Id="rId19" Type="http://schemas.openxmlformats.org/officeDocument/2006/relationships/tags" Target="../tags/tag98.xml"/><Relationship Id="rId31" Type="http://schemas.openxmlformats.org/officeDocument/2006/relationships/tags" Target="../tags/tag110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tags" Target="../tags/tag93.xml"/><Relationship Id="rId22" Type="http://schemas.openxmlformats.org/officeDocument/2006/relationships/tags" Target="../tags/tag101.xml"/><Relationship Id="rId27" Type="http://schemas.openxmlformats.org/officeDocument/2006/relationships/tags" Target="../tags/tag106.xml"/><Relationship Id="rId30" Type="http://schemas.openxmlformats.org/officeDocument/2006/relationships/tags" Target="../tags/tag109.xml"/><Relationship Id="rId35" Type="http://schemas.openxmlformats.org/officeDocument/2006/relationships/image" Target="../media/image5.png"/><Relationship Id="rId8" Type="http://schemas.openxmlformats.org/officeDocument/2006/relationships/tags" Target="../tags/tag8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tags" Target="../tags/tag124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114.xml"/><Relationship Id="rId21" Type="http://schemas.openxmlformats.org/officeDocument/2006/relationships/image" Target="../media/image6.png"/><Relationship Id="rId7" Type="http://schemas.openxmlformats.org/officeDocument/2006/relationships/tags" Target="../tags/tag118.xml"/><Relationship Id="rId12" Type="http://schemas.openxmlformats.org/officeDocument/2006/relationships/tags" Target="../tags/tag123.xml"/><Relationship Id="rId17" Type="http://schemas.openxmlformats.org/officeDocument/2006/relationships/tags" Target="../tags/tag128.xml"/><Relationship Id="rId2" Type="http://schemas.openxmlformats.org/officeDocument/2006/relationships/tags" Target="../tags/tag113.xml"/><Relationship Id="rId16" Type="http://schemas.openxmlformats.org/officeDocument/2006/relationships/tags" Target="../tags/tag127.xml"/><Relationship Id="rId20" Type="http://schemas.openxmlformats.org/officeDocument/2006/relationships/image" Target="../media/image5.png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tags" Target="../tags/tag122.xml"/><Relationship Id="rId5" Type="http://schemas.openxmlformats.org/officeDocument/2006/relationships/tags" Target="../tags/tag116.xml"/><Relationship Id="rId15" Type="http://schemas.openxmlformats.org/officeDocument/2006/relationships/tags" Target="../tags/tag126.xml"/><Relationship Id="rId10" Type="http://schemas.openxmlformats.org/officeDocument/2006/relationships/tags" Target="../tags/tag121.xml"/><Relationship Id="rId19" Type="http://schemas.openxmlformats.org/officeDocument/2006/relationships/notesSlide" Target="../notesSlides/notesSlide7.xml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tags" Target="../tags/tag1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05A31316-40BA-41FA-BF19-80EC249FAF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F23B110D-E2BA-4027-B957-E7D9418CBF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-2501706"/>
            <a:ext cx="9905999" cy="591441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chemeClr val="bg1">
              <a:lumMod val="95000"/>
              <a:alpha val="60000"/>
            </a:schemeClr>
          </a:solidFill>
          <a:ln>
            <a:noFill/>
          </a:ln>
          <a:effectLst>
            <a:outerShdw blurRad="1905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294D158-FC10-4843-A059-433EC35D445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19192" y="1231391"/>
            <a:ext cx="58851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DIAG PERFORMANCE RH </a:t>
            </a:r>
            <a:r>
              <a:rPr lang="fr-FR" sz="2400" b="1" dirty="0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NUMÉRIQUE</a:t>
            </a:r>
          </a:p>
          <a:p>
            <a:pPr>
              <a:spcBef>
                <a:spcPts val="600"/>
              </a:spcBef>
            </a:pPr>
            <a:r>
              <a:rPr lang="fr-FR" sz="1600" b="1" i="1" dirty="0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Diagnostic numérique</a:t>
            </a:r>
          </a:p>
        </p:txBody>
      </p:sp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22C0433D-6193-4A00-9872-AABF4E0A960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 flipV="1">
            <a:off x="0" y="3518002"/>
            <a:ext cx="9921552" cy="589090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rgbClr val="EA6437">
              <a:alpha val="89000"/>
            </a:srgbClr>
          </a:solidFill>
          <a:ln>
            <a:noFill/>
          </a:ln>
          <a:effectLst>
            <a:outerShdw blurRad="139700" dist="38100" dir="16200000" rotWithShape="0">
              <a:prstClr val="black">
                <a:alpha val="5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5F37EDD-4502-428F-B937-828B5003BA6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156961" y="5719676"/>
            <a:ext cx="4046433" cy="9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Bilan de diagnostic</a:t>
            </a:r>
          </a:p>
          <a:p>
            <a:pPr>
              <a:lnSpc>
                <a:spcPts val="2000"/>
              </a:lnSpc>
            </a:pPr>
            <a:r>
              <a:rPr lang="fr-FR" sz="1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Réalisé par </a:t>
            </a:r>
            <a:r>
              <a:rPr lang="fr-FR" sz="1400" b="1">
                <a:solidFill>
                  <a:schemeClr val="bg1"/>
                </a:solidFill>
                <a:highlight>
                  <a:srgbClr val="000080"/>
                </a:highlight>
                <a:latin typeface="Futura Md BT" panose="020B0602020204090303" pitchFamily="34" charset="0"/>
                <a:cs typeface="Segoe UI Semilight" panose="020B0402040204020203" pitchFamily="34" charset="0"/>
              </a:rPr>
              <a:t>Prénom NOM</a:t>
            </a:r>
            <a:r>
              <a:rPr lang="fr-FR" sz="1400" b="1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, le </a:t>
            </a:r>
            <a:r>
              <a:rPr lang="fr-FR" sz="1400" b="1">
                <a:solidFill>
                  <a:schemeClr val="bg1"/>
                </a:solidFill>
                <a:highlight>
                  <a:srgbClr val="000080"/>
                </a:highlight>
                <a:latin typeface="Futura Md BT" panose="020B0602020204090303" pitchFamily="34" charset="0"/>
                <a:cs typeface="Segoe UI Semilight" panose="020B0402040204020203" pitchFamily="34" charset="0"/>
              </a:rPr>
              <a:t>xx/xx</a:t>
            </a:r>
          </a:p>
          <a:p>
            <a:pPr>
              <a:lnSpc>
                <a:spcPts val="2000"/>
              </a:lnSpc>
            </a:pPr>
            <a:r>
              <a:rPr lang="fr-FR" sz="1200">
                <a:solidFill>
                  <a:schemeClr val="bg1"/>
                </a:solidFill>
                <a:latin typeface="Futura Md BT" panose="020B0602020204090303" pitchFamily="34" charset="0"/>
                <a:cs typeface="Segoe UI Semilight" panose="020B0402040204020203" pitchFamily="34" charset="0"/>
              </a:rPr>
              <a:t>Version du </a:t>
            </a:r>
            <a:r>
              <a:rPr lang="fr-FR" sz="1200">
                <a:solidFill>
                  <a:schemeClr val="bg1"/>
                </a:solidFill>
                <a:highlight>
                  <a:srgbClr val="000080"/>
                </a:highlight>
                <a:latin typeface="Futura Md BT" panose="020B0602020204090303" pitchFamily="34" charset="0"/>
                <a:cs typeface="Segoe UI Semilight" panose="020B0402040204020203" pitchFamily="34" charset="0"/>
              </a:rPr>
              <a:t>xx/xx/xx</a:t>
            </a:r>
            <a:endParaRPr lang="fr-FR" sz="3200">
              <a:solidFill>
                <a:schemeClr val="bg1"/>
              </a:solidFill>
              <a:highlight>
                <a:srgbClr val="000080"/>
              </a:highlight>
              <a:latin typeface="Futura Md BT" panose="020B06020202040903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027D32-C02A-40D9-9BA0-69A2D7D49E27}"/>
              </a:ext>
            </a:extLst>
          </p:cNvPr>
          <p:cNvSpPr txBox="1"/>
          <p:nvPr/>
        </p:nvSpPr>
        <p:spPr>
          <a:xfrm>
            <a:off x="6131176" y="4809417"/>
            <a:ext cx="2077655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de l’entreprise</a:t>
            </a:r>
          </a:p>
          <a:p>
            <a:pPr algn="ctr"/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AA24ECE-95FC-4DBE-89CB-F2BE03E9ACC3}"/>
              </a:ext>
            </a:extLst>
          </p:cNvPr>
          <p:cNvSpPr txBox="1"/>
          <p:nvPr/>
        </p:nvSpPr>
        <p:spPr>
          <a:xfrm>
            <a:off x="5240157" y="5982792"/>
            <a:ext cx="792088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fr-FR"/>
              <a:t>Éléments à faire évoluer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1614C0-0BCF-44BB-9952-81E248EB9CA8}"/>
              </a:ext>
            </a:extLst>
          </p:cNvPr>
          <p:cNvSpPr/>
          <p:nvPr/>
        </p:nvSpPr>
        <p:spPr>
          <a:xfrm>
            <a:off x="-375592" y="-1335715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8D3D59-61A9-4EB9-9C72-AB491F44D98D}"/>
              </a:ext>
            </a:extLst>
          </p:cNvPr>
          <p:cNvSpPr/>
          <p:nvPr/>
        </p:nvSpPr>
        <p:spPr>
          <a:xfrm>
            <a:off x="-375592" y="6875821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CB1BE78-5127-4895-BAA5-3FDA8AB89BE3}"/>
              </a:ext>
            </a:extLst>
          </p:cNvPr>
          <p:cNvSpPr txBox="1"/>
          <p:nvPr/>
        </p:nvSpPr>
        <p:spPr>
          <a:xfrm>
            <a:off x="667417" y="2121512"/>
            <a:ext cx="2077655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Coller ici le logo de l’entreprise</a:t>
            </a:r>
          </a:p>
          <a:p>
            <a:pPr algn="ctr"/>
            <a:endParaRPr lang="fr-FR" sz="1200">
              <a:solidFill>
                <a:schemeClr val="accent1"/>
              </a:solidFill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B573C056-C78A-26B2-B107-12493CA12E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806" y="141406"/>
            <a:ext cx="1643306" cy="60298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38A8F31-5171-4AF3-8C3A-F5593E5C5BD9}"/>
              </a:ext>
            </a:extLst>
          </p:cNvPr>
          <p:cNvSpPr txBox="1"/>
          <p:nvPr/>
        </p:nvSpPr>
        <p:spPr>
          <a:xfrm>
            <a:off x="2216696" y="136096"/>
            <a:ext cx="2077655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  <a:highlight>
                  <a:srgbClr val="FFFF00"/>
                </a:highlight>
              </a:rPr>
              <a:t>Coller ici le logo des </a:t>
            </a:r>
            <a:r>
              <a:rPr lang="fr-FR" sz="1200" dirty="0" err="1">
                <a:solidFill>
                  <a:schemeClr val="accent1"/>
                </a:solidFill>
                <a:highlight>
                  <a:srgbClr val="FFFF00"/>
                </a:highlight>
              </a:rPr>
              <a:t>cofinanceurs</a:t>
            </a:r>
            <a:r>
              <a:rPr lang="fr-FR" sz="1200" dirty="0">
                <a:solidFill>
                  <a:schemeClr val="accent1"/>
                </a:solidFill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9865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E353111-CBA1-43A9-959D-0E6F43E8A4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3002955"/>
              </p:ext>
            </p:extLst>
          </p:nvPr>
        </p:nvGraphicFramePr>
        <p:xfrm>
          <a:off x="684193" y="901237"/>
          <a:ext cx="8877321" cy="5048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471">
                  <a:extLst>
                    <a:ext uri="{9D8B030D-6E8A-4147-A177-3AD203B41FA5}">
                      <a16:colId xmlns:a16="http://schemas.microsoft.com/office/drawing/2014/main" val="122018747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6430676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1168281793"/>
                    </a:ext>
                  </a:extLst>
                </a:gridCol>
                <a:gridCol w="2347322">
                  <a:extLst>
                    <a:ext uri="{9D8B030D-6E8A-4147-A177-3AD203B41FA5}">
                      <a16:colId xmlns:a16="http://schemas.microsoft.com/office/drawing/2014/main" val="2733263288"/>
                    </a:ext>
                  </a:extLst>
                </a:gridCol>
                <a:gridCol w="2045168">
                  <a:extLst>
                    <a:ext uri="{9D8B030D-6E8A-4147-A177-3AD203B41FA5}">
                      <a16:colId xmlns:a16="http://schemas.microsoft.com/office/drawing/2014/main" val="2014988262"/>
                    </a:ext>
                  </a:extLst>
                </a:gridCol>
              </a:tblGrid>
              <a:tr h="514657"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ACTIVITÉ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NIVEAU DE PRIORITE*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MÉTIER(S) CONCERNÉ(S) </a:t>
                      </a:r>
                      <a:r>
                        <a:rPr lang="fr-FR" sz="900" b="0" kern="1200">
                          <a:solidFill>
                            <a:schemeClr val="lt1"/>
                          </a:solidFill>
                        </a:rPr>
                        <a:t>(vendeur, chargé d'affaires, chef de chantier, secrétaire…) </a:t>
                      </a:r>
                      <a:endParaRPr lang="fr-FR" sz="900" b="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COMPÉTENCES IMPACTÉES</a:t>
                      </a:r>
                    </a:p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PAR LE PLAN D'ACTION 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ACTIONS À MENER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397574730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VENDRE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4170085895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COMMUNIQUER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dirty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842530827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ACHETER APPROVISIONNER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4313712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DISTRIBUER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854835066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GÉRER LES RH ET LES ÉQUIPES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3599946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GÉRER ET ADMINISTRER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595628222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marL="0" marR="0" lvl="0" indent="0" algn="ctr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GÉRER LES SI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476206228"/>
                  </a:ext>
                </a:extLst>
              </a:tr>
            </a:tbl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807D9BCA-46EC-4CD2-B60C-A7CBBE8E1B0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 dirty="0">
                <a:latin typeface="Franklin Gothic Book" panose="020B0503020102020204" pitchFamily="34" charset="0"/>
              </a:rPr>
              <a:t>AMBITION ET PISTES D’ACTIONS ENVISAGÉES – RH et compétences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10</a:t>
            </a:fld>
            <a:endParaRPr lang="fr-BE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DCD9D55-C8A3-4D15-ADC0-0B2910B2DAAC}"/>
              </a:ext>
            </a:extLst>
          </p:cNvPr>
          <p:cNvSpPr txBox="1"/>
          <p:nvPr/>
        </p:nvSpPr>
        <p:spPr>
          <a:xfrm>
            <a:off x="684193" y="6132544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/>
              <a:t>* Niveau de priorité identifié par l’entreprise : 0-faible, 1-moyen, 2-fort, 3-stratégique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1FA0AC-3F0B-4A8D-A185-15AFAF83F058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8F3CBA-899B-CCEA-D37E-DB37E6F75DF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377" t="32534" r="26544" b="65590"/>
          <a:stretch/>
        </p:blipFill>
        <p:spPr>
          <a:xfrm>
            <a:off x="6740465" y="113170"/>
            <a:ext cx="429343" cy="4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18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07D9BCA-46EC-4CD2-B60C-A7CBBE8E1B0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 dirty="0">
                <a:latin typeface="Franklin Gothic Book" panose="020B0503020102020204" pitchFamily="34" charset="0"/>
              </a:rPr>
              <a:t>CARTE DE TRANSFORMATION NUMERIQUE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11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1FA0AC-3F0B-4A8D-A185-15AFAF83F058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8F14E2C3-B1CE-A93A-9376-B68F723A5D54}"/>
              </a:ext>
            </a:extLst>
          </p:cNvPr>
          <p:cNvSpPr/>
          <p:nvPr/>
        </p:nvSpPr>
        <p:spPr>
          <a:xfrm>
            <a:off x="494617" y="795151"/>
            <a:ext cx="9298860" cy="5700737"/>
          </a:xfrm>
          <a:prstGeom prst="rightArrow">
            <a:avLst>
              <a:gd name="adj1" fmla="val 50000"/>
              <a:gd name="adj2" fmla="val 25070"/>
            </a:avLst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100" b="1">
              <a:latin typeface="Franklin Gothic Book" panose="020B0503020102020204" pitchFamily="34" charset="0"/>
            </a:endParaRPr>
          </a:p>
        </p:txBody>
      </p:sp>
      <p:sp>
        <p:nvSpPr>
          <p:cNvPr id="8" name="Zone de texte 13">
            <a:extLst>
              <a:ext uri="{FF2B5EF4-FFF2-40B4-BE49-F238E27FC236}">
                <a16:creationId xmlns:a16="http://schemas.microsoft.com/office/drawing/2014/main" id="{D41872D7-9540-DC61-6F80-5D5B7BD9B03A}"/>
              </a:ext>
            </a:extLst>
          </p:cNvPr>
          <p:cNvSpPr txBox="1"/>
          <p:nvPr/>
        </p:nvSpPr>
        <p:spPr>
          <a:xfrm>
            <a:off x="2801062" y="1716431"/>
            <a:ext cx="603271" cy="286203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05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mois</a:t>
            </a:r>
            <a:endParaRPr lang="fr-FR" sz="1050" b="1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 de texte 14">
            <a:extLst>
              <a:ext uri="{FF2B5EF4-FFF2-40B4-BE49-F238E27FC236}">
                <a16:creationId xmlns:a16="http://schemas.microsoft.com/office/drawing/2014/main" id="{D3AF5BCC-DD37-C9FC-AD19-0CF2013F5516}"/>
              </a:ext>
            </a:extLst>
          </p:cNvPr>
          <p:cNvSpPr txBox="1"/>
          <p:nvPr/>
        </p:nvSpPr>
        <p:spPr>
          <a:xfrm>
            <a:off x="5492296" y="1724439"/>
            <a:ext cx="603271" cy="275402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mois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FAB620-6496-6915-4D84-3EA911906E90}"/>
              </a:ext>
            </a:extLst>
          </p:cNvPr>
          <p:cNvCxnSpPr>
            <a:cxnSpLocks/>
          </p:cNvCxnSpPr>
          <p:nvPr/>
        </p:nvCxnSpPr>
        <p:spPr>
          <a:xfrm>
            <a:off x="3097923" y="2026667"/>
            <a:ext cx="0" cy="3061664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F05C06F-F4B6-7CFC-8DDA-0C4D609E8492}"/>
              </a:ext>
            </a:extLst>
          </p:cNvPr>
          <p:cNvCxnSpPr>
            <a:cxnSpLocks/>
          </p:cNvCxnSpPr>
          <p:nvPr/>
        </p:nvCxnSpPr>
        <p:spPr>
          <a:xfrm>
            <a:off x="494616" y="2026667"/>
            <a:ext cx="0" cy="3061664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D0F890-98D7-A45F-6B83-5BB25F7C1560}"/>
              </a:ext>
            </a:extLst>
          </p:cNvPr>
          <p:cNvCxnSpPr>
            <a:cxnSpLocks/>
          </p:cNvCxnSpPr>
          <p:nvPr/>
        </p:nvCxnSpPr>
        <p:spPr>
          <a:xfrm>
            <a:off x="5793932" y="2026667"/>
            <a:ext cx="0" cy="3061664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 de texte 14">
            <a:extLst>
              <a:ext uri="{FF2B5EF4-FFF2-40B4-BE49-F238E27FC236}">
                <a16:creationId xmlns:a16="http://schemas.microsoft.com/office/drawing/2014/main" id="{4E19A4B9-5054-6A6C-A4F0-6E0D5F849084}"/>
              </a:ext>
            </a:extLst>
          </p:cNvPr>
          <p:cNvSpPr txBox="1"/>
          <p:nvPr/>
        </p:nvSpPr>
        <p:spPr>
          <a:xfrm>
            <a:off x="7596146" y="1731577"/>
            <a:ext cx="707354" cy="25637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b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mois et +</a:t>
            </a:r>
            <a:endParaRPr lang="fr-FR" sz="1100" b="1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au 2">
            <a:extLst>
              <a:ext uri="{FF2B5EF4-FFF2-40B4-BE49-F238E27FC236}">
                <a16:creationId xmlns:a16="http://schemas.microsoft.com/office/drawing/2014/main" id="{4E6D349A-222E-785F-72AD-5B1244005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770876"/>
              </p:ext>
            </p:extLst>
          </p:nvPr>
        </p:nvGraphicFramePr>
        <p:xfrm>
          <a:off x="3358489" y="238632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16" name="Tableau 2">
            <a:extLst>
              <a:ext uri="{FF2B5EF4-FFF2-40B4-BE49-F238E27FC236}">
                <a16:creationId xmlns:a16="http://schemas.microsoft.com/office/drawing/2014/main" id="{6C011855-A8BE-6341-F63B-7B110C330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39912"/>
              </p:ext>
            </p:extLst>
          </p:nvPr>
        </p:nvGraphicFramePr>
        <p:xfrm>
          <a:off x="3345820" y="2970162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17" name="Tableau 2">
            <a:extLst>
              <a:ext uri="{FF2B5EF4-FFF2-40B4-BE49-F238E27FC236}">
                <a16:creationId xmlns:a16="http://schemas.microsoft.com/office/drawing/2014/main" id="{F1E7D952-D166-831D-EF3E-A595654E1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975050"/>
              </p:ext>
            </p:extLst>
          </p:nvPr>
        </p:nvGraphicFramePr>
        <p:xfrm>
          <a:off x="3345820" y="3593080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18" name="Tableau 2">
            <a:extLst>
              <a:ext uri="{FF2B5EF4-FFF2-40B4-BE49-F238E27FC236}">
                <a16:creationId xmlns:a16="http://schemas.microsoft.com/office/drawing/2014/main" id="{47BAB9A3-DCDB-CF3D-FB80-591D4BC62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815121"/>
              </p:ext>
            </p:extLst>
          </p:nvPr>
        </p:nvGraphicFramePr>
        <p:xfrm>
          <a:off x="3321735" y="421599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19" name="Tableau 2">
            <a:extLst>
              <a:ext uri="{FF2B5EF4-FFF2-40B4-BE49-F238E27FC236}">
                <a16:creationId xmlns:a16="http://schemas.microsoft.com/office/drawing/2014/main" id="{8CC3F669-024D-4E02-0B69-FA06928BF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544813"/>
              </p:ext>
            </p:extLst>
          </p:nvPr>
        </p:nvGraphicFramePr>
        <p:xfrm>
          <a:off x="5956559" y="238632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0" name="Tableau 2">
            <a:extLst>
              <a:ext uri="{FF2B5EF4-FFF2-40B4-BE49-F238E27FC236}">
                <a16:creationId xmlns:a16="http://schemas.microsoft.com/office/drawing/2014/main" id="{707F2D92-8E4F-D3DE-148E-6567B8CB4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268935"/>
              </p:ext>
            </p:extLst>
          </p:nvPr>
        </p:nvGraphicFramePr>
        <p:xfrm>
          <a:off x="5943890" y="2970162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1" name="Tableau 2">
            <a:extLst>
              <a:ext uri="{FF2B5EF4-FFF2-40B4-BE49-F238E27FC236}">
                <a16:creationId xmlns:a16="http://schemas.microsoft.com/office/drawing/2014/main" id="{6FE5EBAF-B86B-E494-047A-E67712C3C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539079"/>
              </p:ext>
            </p:extLst>
          </p:nvPr>
        </p:nvGraphicFramePr>
        <p:xfrm>
          <a:off x="5943890" y="3593080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2" name="Tableau 2">
            <a:extLst>
              <a:ext uri="{FF2B5EF4-FFF2-40B4-BE49-F238E27FC236}">
                <a16:creationId xmlns:a16="http://schemas.microsoft.com/office/drawing/2014/main" id="{41A4C394-7C01-D18E-C940-F9DD14D403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809292"/>
              </p:ext>
            </p:extLst>
          </p:nvPr>
        </p:nvGraphicFramePr>
        <p:xfrm>
          <a:off x="5919805" y="421599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sp>
        <p:nvSpPr>
          <p:cNvPr id="23" name="Accolade ouvrante 22">
            <a:extLst>
              <a:ext uri="{FF2B5EF4-FFF2-40B4-BE49-F238E27FC236}">
                <a16:creationId xmlns:a16="http://schemas.microsoft.com/office/drawing/2014/main" id="{F3E8FD58-A10D-BC6C-AB22-43FE296D48A4}"/>
              </a:ext>
            </a:extLst>
          </p:cNvPr>
          <p:cNvSpPr/>
          <p:nvPr/>
        </p:nvSpPr>
        <p:spPr>
          <a:xfrm rot="16200000">
            <a:off x="1681121" y="1000133"/>
            <a:ext cx="129706" cy="21827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Accolade ouvrante 23">
            <a:extLst>
              <a:ext uri="{FF2B5EF4-FFF2-40B4-BE49-F238E27FC236}">
                <a16:creationId xmlns:a16="http://schemas.microsoft.com/office/drawing/2014/main" id="{F13A61AE-3A12-FA2B-D325-C3D7CAC3E9BE}"/>
              </a:ext>
            </a:extLst>
          </p:cNvPr>
          <p:cNvSpPr/>
          <p:nvPr/>
        </p:nvSpPr>
        <p:spPr>
          <a:xfrm rot="16200000">
            <a:off x="4421318" y="997857"/>
            <a:ext cx="129706" cy="21827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ccolade ouvrante 24">
            <a:extLst>
              <a:ext uri="{FF2B5EF4-FFF2-40B4-BE49-F238E27FC236}">
                <a16:creationId xmlns:a16="http://schemas.microsoft.com/office/drawing/2014/main" id="{A75B0C9A-0D9A-40D2-CC2A-64C9FEE0BBB2}"/>
              </a:ext>
            </a:extLst>
          </p:cNvPr>
          <p:cNvSpPr/>
          <p:nvPr/>
        </p:nvSpPr>
        <p:spPr>
          <a:xfrm rot="16200000">
            <a:off x="6934127" y="1007682"/>
            <a:ext cx="129706" cy="21827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6" name="Tableau 2">
            <a:extLst>
              <a:ext uri="{FF2B5EF4-FFF2-40B4-BE49-F238E27FC236}">
                <a16:creationId xmlns:a16="http://schemas.microsoft.com/office/drawing/2014/main" id="{4F008531-3C8D-DE7A-0AC4-EF338553F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019715"/>
              </p:ext>
            </p:extLst>
          </p:nvPr>
        </p:nvGraphicFramePr>
        <p:xfrm>
          <a:off x="684193" y="2421059"/>
          <a:ext cx="214647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  <a:p>
                      <a:pPr lvl="0">
                        <a:buNone/>
                      </a:pPr>
                      <a:r>
                        <a:rPr lang="fr-FR" sz="1000" b="0" i="0" u="none" strike="noStrike" noProof="0" dirty="0">
                          <a:solidFill>
                            <a:schemeClr val="tx1"/>
                          </a:solidFill>
                        </a:rPr>
                        <a:t>Dans chaque case, ajoutez les </a:t>
                      </a:r>
                      <a:r>
                        <a:rPr lang="fr-FR" sz="1000" b="1" i="0" u="none" strike="noStrike" noProof="0" dirty="0">
                          <a:solidFill>
                            <a:schemeClr val="tx1"/>
                          </a:solidFill>
                        </a:rPr>
                        <a:t>activités prioritaires </a:t>
                      </a:r>
                      <a:r>
                        <a:rPr lang="fr-FR" sz="1000" b="0" i="0" u="none" strike="noStrike" noProof="0" dirty="0">
                          <a:solidFill>
                            <a:schemeClr val="tx1"/>
                          </a:solidFill>
                        </a:rPr>
                        <a:t>en les associant</a:t>
                      </a:r>
                    </a:p>
                    <a:p>
                      <a:pPr marL="0" marR="0" lvl="0" indent="0" algn="l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i="0" u="none" strike="noStrike" noProof="0" dirty="0">
                          <a:solidFill>
                            <a:schemeClr val="tx1"/>
                          </a:solidFill>
                        </a:rPr>
                        <a:t>aux </a:t>
                      </a:r>
                      <a:r>
                        <a:rPr lang="fr-FR" sz="1000" b="1" i="1" u="none" strike="noStrike" noProof="0" dirty="0">
                          <a:solidFill>
                            <a:schemeClr val="tx1"/>
                          </a:solidFill>
                          <a:latin typeface="Franklin Gothic Book"/>
                        </a:rPr>
                        <a:t>a</a:t>
                      </a:r>
                      <a:r>
                        <a:rPr lang="fr-FR" sz="1000" i="1" dirty="0" err="1">
                          <a:solidFill>
                            <a:schemeClr val="tx1"/>
                          </a:solidFill>
                          <a:latin typeface="Franklin Gothic Book"/>
                        </a:rPr>
                        <a:t>ctions</a:t>
                      </a:r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 à mener</a:t>
                      </a:r>
                      <a:r>
                        <a:rPr lang="fr-FR" sz="1000" b="1" i="0" u="none" strike="noStrike" noProof="0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fr-FR" sz="1000" b="0" i="0" u="none" strike="noStrike" noProof="0" dirty="0">
                          <a:solidFill>
                            <a:schemeClr val="tx1"/>
                          </a:solidFill>
                        </a:rPr>
                        <a:t>par l’entreprise (outils et </a:t>
                      </a:r>
                      <a:r>
                        <a:rPr lang="fr-FR" sz="1000" b="0" i="0" u="sng" strike="noStrike" noProof="0" dirty="0">
                          <a:solidFill>
                            <a:schemeClr val="tx1"/>
                          </a:solidFill>
                        </a:rPr>
                        <a:t>compétences</a:t>
                      </a:r>
                      <a:r>
                        <a:rPr lang="fr-FR" sz="1000" b="0" i="0" u="none" strike="noStrike" noProof="0" dirty="0">
                          <a:solidFill>
                            <a:schemeClr val="tx1"/>
                          </a:solidFill>
                        </a:rPr>
                        <a:t>) réparties sur l’échelle de temps.  </a:t>
                      </a: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7" name="Tableau 2">
            <a:extLst>
              <a:ext uri="{FF2B5EF4-FFF2-40B4-BE49-F238E27FC236}">
                <a16:creationId xmlns:a16="http://schemas.microsoft.com/office/drawing/2014/main" id="{C2F12DEB-6F9C-49A9-9381-61CB51FEA4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883836"/>
              </p:ext>
            </p:extLst>
          </p:nvPr>
        </p:nvGraphicFramePr>
        <p:xfrm>
          <a:off x="691458" y="4425536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graphicFrame>
        <p:nvGraphicFramePr>
          <p:cNvPr id="28" name="Tableau 2">
            <a:extLst>
              <a:ext uri="{FF2B5EF4-FFF2-40B4-BE49-F238E27FC236}">
                <a16:creationId xmlns:a16="http://schemas.microsoft.com/office/drawing/2014/main" id="{A4C15FE6-5480-83CD-9968-7F10F9DA9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311767"/>
              </p:ext>
            </p:extLst>
          </p:nvPr>
        </p:nvGraphicFramePr>
        <p:xfrm>
          <a:off x="691458" y="3849198"/>
          <a:ext cx="2146476" cy="45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476">
                  <a:extLst>
                    <a:ext uri="{9D8B030D-6E8A-4147-A177-3AD203B41FA5}">
                      <a16:colId xmlns:a16="http://schemas.microsoft.com/office/drawing/2014/main" val="1513873760"/>
                    </a:ext>
                  </a:extLst>
                </a:gridCol>
              </a:tblGrid>
              <a:tr h="458838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Activité</a:t>
                      </a:r>
                    </a:p>
                    <a:p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Franklin Gothic Book"/>
                        </a:rPr>
                        <a:t>Actions à mener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647489"/>
                  </a:ext>
                </a:extLst>
              </a:tr>
            </a:tbl>
          </a:graphicData>
        </a:graphic>
      </p:graphicFrame>
      <p:sp>
        <p:nvSpPr>
          <p:cNvPr id="31" name="Zone de texte 12">
            <a:extLst>
              <a:ext uri="{FF2B5EF4-FFF2-40B4-BE49-F238E27FC236}">
                <a16:creationId xmlns:a16="http://schemas.microsoft.com/office/drawing/2014/main" id="{4E03F919-46E2-64D1-643E-DFB66C3F183D}"/>
              </a:ext>
            </a:extLst>
          </p:cNvPr>
          <p:cNvSpPr txBox="1"/>
          <p:nvPr/>
        </p:nvSpPr>
        <p:spPr>
          <a:xfrm>
            <a:off x="438355" y="1793139"/>
            <a:ext cx="112523" cy="13278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75082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07D9BCA-46EC-4CD2-B60C-A7CBBE8E1B0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 dirty="0">
                <a:latin typeface="Franklin Gothic Book" panose="020B0503020102020204" pitchFamily="34" charset="0"/>
              </a:rPr>
              <a:t>PROPOSITIONS DU CONSULTANT SUR L’ACCOMPAGNEMENT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12</a:t>
            </a:fld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1FA0AC-3F0B-4A8D-A185-15AFAF83F058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  <p:graphicFrame>
        <p:nvGraphicFramePr>
          <p:cNvPr id="2" name="Tableau 46">
            <a:extLst>
              <a:ext uri="{FF2B5EF4-FFF2-40B4-BE49-F238E27FC236}">
                <a16:creationId xmlns:a16="http://schemas.microsoft.com/office/drawing/2014/main" id="{2BC62659-D732-65E3-AA99-54FBE33F1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97160"/>
              </p:ext>
            </p:extLst>
          </p:nvPr>
        </p:nvGraphicFramePr>
        <p:xfrm>
          <a:off x="514703" y="1204644"/>
          <a:ext cx="8895997" cy="444871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91803">
                  <a:extLst>
                    <a:ext uri="{9D8B030D-6E8A-4147-A177-3AD203B41FA5}">
                      <a16:colId xmlns:a16="http://schemas.microsoft.com/office/drawing/2014/main" val="3050621264"/>
                    </a:ext>
                  </a:extLst>
                </a:gridCol>
                <a:gridCol w="7704194">
                  <a:extLst>
                    <a:ext uri="{9D8B030D-6E8A-4147-A177-3AD203B41FA5}">
                      <a16:colId xmlns:a16="http://schemas.microsoft.com/office/drawing/2014/main" val="2670146857"/>
                    </a:ext>
                  </a:extLst>
                </a:gridCol>
              </a:tblGrid>
              <a:tr h="741452">
                <a:tc>
                  <a:txBody>
                    <a:bodyPr/>
                    <a:lstStyle/>
                    <a:p>
                      <a:pPr marL="0" algn="ctr" defTabSz="914395" rtl="0" eaLnBrk="1" latinLnBrk="0" hangingPunct="1"/>
                      <a:r>
                        <a:rPr lang="fr-FR" sz="1000" b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000" b="0" i="0" u="sng" spc="-5" dirty="0">
                          <a:latin typeface="+mn-lt"/>
                        </a:rPr>
                        <a:t>Descriptif de l’accompagnement proposé </a:t>
                      </a:r>
                      <a:r>
                        <a:rPr lang="fr-FR" sz="1000" b="0" i="0" spc="-5" dirty="0">
                          <a:latin typeface="+mn-lt"/>
                        </a:rPr>
                        <a:t>: 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000" b="0" i="1" spc="-5" dirty="0">
                          <a:latin typeface="+mn-lt"/>
                        </a:rPr>
                        <a:t>Donnez à l’employeur, </a:t>
                      </a:r>
                      <a:r>
                        <a:rPr lang="fr-FR" sz="1000" b="1" i="1" spc="-5" dirty="0">
                          <a:latin typeface="+mn-lt"/>
                        </a:rPr>
                        <a:t>une vision du déroulement de l’accompagnement </a:t>
                      </a:r>
                      <a:r>
                        <a:rPr lang="fr-FR" sz="1000" b="0" i="1" spc="-5" dirty="0">
                          <a:latin typeface="+mn-lt"/>
                        </a:rPr>
                        <a:t>en vous appuyant sur les actions à mener et en précisant le nombre de jours associés.</a:t>
                      </a:r>
                      <a:endParaRPr lang="fr-FR" sz="1000" b="0" i="1" dirty="0">
                        <a:latin typeface="+mn-lt"/>
                      </a:endParaRPr>
                    </a:p>
                    <a:p>
                      <a:pPr marL="0" marR="0" lvl="0" indent="0" algn="l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0" i="1" spc="-5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2887968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2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i="1" spc="-5" dirty="0">
                        <a:latin typeface="Franklin Gothic Book" panose="020B0503020102020204" pitchFamily="34" charset="0"/>
                      </a:endParaRPr>
                    </a:p>
                    <a:p>
                      <a:endParaRPr lang="fr-FR" sz="10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275408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3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5109243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4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230167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5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466971"/>
                  </a:ext>
                </a:extLst>
              </a:tr>
              <a:tr h="741452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Action à mener 6</a:t>
                      </a:r>
                    </a:p>
                    <a:p>
                      <a:pPr marL="0" algn="ctr" defTabSz="914395" rtl="0" eaLnBrk="1" latinLnBrk="0" hangingPunct="1"/>
                      <a:endParaRPr lang="fr-FR" sz="1000" b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7076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956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Annexes – Photographies et points critiques identifiés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875CEFB-E970-4DB9-A348-F0F53EDAE13C}"/>
              </a:ext>
            </a:extLst>
          </p:cNvPr>
          <p:cNvSpPr txBox="1"/>
          <p:nvPr/>
        </p:nvSpPr>
        <p:spPr>
          <a:xfrm>
            <a:off x="386016" y="747527"/>
            <a:ext cx="3169530" cy="1614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36000" rIns="72000" bIns="36000" rtlCol="0" anchor="t">
            <a:noAutofit/>
          </a:bodyPr>
          <a:lstStyle/>
          <a:p>
            <a:pPr marL="266700" marR="0" lvl="0" indent="0" algn="just" defTabSz="914400" eaLnBrk="0" fontAlgn="base" latinLnBrk="0" hangingPunct="0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Points critiques identifiés</a:t>
            </a:r>
          </a:p>
          <a:p>
            <a:pPr marL="228600" marR="0" lvl="0" indent="-228600" algn="just" defTabSz="914400" eaLnBrk="0" fontAlgn="base" latinLnBrk="0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228600" indent="-228600" algn="just" eaLnBrk="0" fontAlgn="base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228600" indent="-228600" algn="just" eaLnBrk="0" fontAlgn="base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228600" indent="-228600" algn="just" eaLnBrk="0" fontAlgn="base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 panose="020B0503020102020204" pitchFamily="34" charset="0"/>
                <a:cs typeface="Segoe UI Semilight" panose="020B0402040204020203" pitchFamily="34" charset="0"/>
              </a:rPr>
              <a:t>xxx</a:t>
            </a:r>
          </a:p>
          <a:p>
            <a:pPr marL="0" marR="0" lvl="0" indent="0" algn="just" defTabSz="914400" eaLnBrk="0" fontAlgn="base" latinLnBrk="0" hangingPunct="0">
              <a:lnSpc>
                <a:spcPts val="12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Book" panose="020B050302010202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6" name="Graphique 15" descr="Avertissement">
            <a:extLst>
              <a:ext uri="{FF2B5EF4-FFF2-40B4-BE49-F238E27FC236}">
                <a16:creationId xmlns:a16="http://schemas.microsoft.com/office/drawing/2014/main" id="{F998C6C6-207D-4E86-8A10-AABF4EF682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852" y="721433"/>
            <a:ext cx="267100" cy="222719"/>
          </a:xfrm>
          <a:prstGeom prst="rect">
            <a:avLst/>
          </a:prstGeom>
        </p:spPr>
      </p:pic>
      <p:pic>
        <p:nvPicPr>
          <p:cNvPr id="18" name="Picture 2" descr="brown wooden shelf with books">
            <a:extLst>
              <a:ext uri="{FF2B5EF4-FFF2-40B4-BE49-F238E27FC236}">
                <a16:creationId xmlns:a16="http://schemas.microsoft.com/office/drawing/2014/main" id="{CB3A24F1-B50E-40DD-9959-01F1F2856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32521" y="2592395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rown wooden shelf with books">
            <a:extLst>
              <a:ext uri="{FF2B5EF4-FFF2-40B4-BE49-F238E27FC236}">
                <a16:creationId xmlns:a16="http://schemas.microsoft.com/office/drawing/2014/main" id="{77B15B0A-CB13-427C-95A4-B496B27E8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3689351" y="2592395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rown wooden shelf with books">
            <a:extLst>
              <a:ext uri="{FF2B5EF4-FFF2-40B4-BE49-F238E27FC236}">
                <a16:creationId xmlns:a16="http://schemas.microsoft.com/office/drawing/2014/main" id="{08B2BFA9-60DD-43B5-989C-BCA03345A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746182" y="2592395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rown wooden shelf with books">
            <a:extLst>
              <a:ext uri="{FF2B5EF4-FFF2-40B4-BE49-F238E27FC236}">
                <a16:creationId xmlns:a16="http://schemas.microsoft.com/office/drawing/2014/main" id="{5019AFA6-197D-49AD-9509-44640E09D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3689351" y="755547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brown wooden shelf with books">
            <a:extLst>
              <a:ext uri="{FF2B5EF4-FFF2-40B4-BE49-F238E27FC236}">
                <a16:creationId xmlns:a16="http://schemas.microsoft.com/office/drawing/2014/main" id="{6319A54C-658D-41CB-A6BA-D89FF795B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746182" y="755547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rown wooden shelf with books">
            <a:extLst>
              <a:ext uri="{FF2B5EF4-FFF2-40B4-BE49-F238E27FC236}">
                <a16:creationId xmlns:a16="http://schemas.microsoft.com/office/drawing/2014/main" id="{59AD21B7-9E04-402F-BA32-2FE68339E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32521" y="4429243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brown wooden shelf with books">
            <a:extLst>
              <a:ext uri="{FF2B5EF4-FFF2-40B4-BE49-F238E27FC236}">
                <a16:creationId xmlns:a16="http://schemas.microsoft.com/office/drawing/2014/main" id="{150C8B7B-BB85-45A9-B736-F23ED1DDB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3689351" y="4429243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brown wooden shelf with books">
            <a:extLst>
              <a:ext uri="{FF2B5EF4-FFF2-40B4-BE49-F238E27FC236}">
                <a16:creationId xmlns:a16="http://schemas.microsoft.com/office/drawing/2014/main" id="{88541F0D-F039-4621-85EF-F6BFADD05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96" r="18737"/>
          <a:stretch/>
        </p:blipFill>
        <p:spPr bwMode="auto">
          <a:xfrm>
            <a:off x="6746182" y="4429243"/>
            <a:ext cx="2844000" cy="15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7110FEFC-0A30-4327-AD93-97F28F42B606}"/>
              </a:ext>
            </a:extLst>
          </p:cNvPr>
          <p:cNvSpPr txBox="1"/>
          <p:nvPr/>
        </p:nvSpPr>
        <p:spPr>
          <a:xfrm>
            <a:off x="5673080" y="109216"/>
            <a:ext cx="154803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Nombre de pages à adapter en fonction du besoin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66CACF0-E0B0-4D0C-9EEE-4BDFF7DD646B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76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05A31316-40BA-41FA-BF19-80EC249FAF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F23B110D-E2BA-4027-B957-E7D9418CBF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-2501706"/>
            <a:ext cx="9905999" cy="591441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chemeClr val="bg1">
              <a:lumMod val="95000"/>
              <a:alpha val="60000"/>
            </a:schemeClr>
          </a:solidFill>
          <a:ln>
            <a:noFill/>
          </a:ln>
          <a:effectLst>
            <a:outerShdw blurRad="1905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22C0433D-6193-4A00-9872-AABF4E0A960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 flipV="1">
            <a:off x="0" y="3518002"/>
            <a:ext cx="9921552" cy="5890907"/>
          </a:xfrm>
          <a:custGeom>
            <a:avLst/>
            <a:gdLst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0 h 6070059"/>
              <a:gd name="connsiteX5" fmla="*/ 0 w 9513651"/>
              <a:gd name="connsiteY5" fmla="*/ 1731523 h 6070059"/>
              <a:gd name="connsiteX0" fmla="*/ 0 w 9513651"/>
              <a:gd name="connsiteY0" fmla="*/ 155642 h 6070059"/>
              <a:gd name="connsiteX1" fmla="*/ 0 w 9513651"/>
              <a:gd name="connsiteY1" fmla="*/ 6070059 h 6070059"/>
              <a:gd name="connsiteX2" fmla="*/ 9513651 w 9513651"/>
              <a:gd name="connsiteY2" fmla="*/ 2859932 h 6070059"/>
              <a:gd name="connsiteX3" fmla="*/ 9513651 w 9513651"/>
              <a:gd name="connsiteY3" fmla="*/ 0 h 6070059"/>
              <a:gd name="connsiteX4" fmla="*/ 0 w 9513651"/>
              <a:gd name="connsiteY4" fmla="*/ 1770435 h 6070059"/>
              <a:gd name="connsiteX5" fmla="*/ 0 w 9513651"/>
              <a:gd name="connsiteY5" fmla="*/ 1731523 h 6070059"/>
              <a:gd name="connsiteX0" fmla="*/ 0 w 9513651"/>
              <a:gd name="connsiteY0" fmla="*/ 0 h 5914417"/>
              <a:gd name="connsiteX1" fmla="*/ 0 w 9513651"/>
              <a:gd name="connsiteY1" fmla="*/ 5914417 h 5914417"/>
              <a:gd name="connsiteX2" fmla="*/ 9513651 w 9513651"/>
              <a:gd name="connsiteY2" fmla="*/ 2704290 h 5914417"/>
              <a:gd name="connsiteX3" fmla="*/ 9513651 w 9513651"/>
              <a:gd name="connsiteY3" fmla="*/ 1556427 h 5914417"/>
              <a:gd name="connsiteX4" fmla="*/ 0 w 9513651"/>
              <a:gd name="connsiteY4" fmla="*/ 1614793 h 5914417"/>
              <a:gd name="connsiteX5" fmla="*/ 0 w 9513651"/>
              <a:gd name="connsiteY5" fmla="*/ 1575881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10014 w 9523665"/>
              <a:gd name="connsiteY4" fmla="*/ 1614793 h 5914417"/>
              <a:gd name="connsiteX5" fmla="*/ 0 w 9523665"/>
              <a:gd name="connsiteY5" fmla="*/ 266845 h 5914417"/>
              <a:gd name="connsiteX0" fmla="*/ 50071 w 9563722"/>
              <a:gd name="connsiteY0" fmla="*/ 0 h 5914417"/>
              <a:gd name="connsiteX1" fmla="*/ 50071 w 9563722"/>
              <a:gd name="connsiteY1" fmla="*/ 5914417 h 5914417"/>
              <a:gd name="connsiteX2" fmla="*/ 9563722 w 9563722"/>
              <a:gd name="connsiteY2" fmla="*/ 2704290 h 5914417"/>
              <a:gd name="connsiteX3" fmla="*/ 9563722 w 9563722"/>
              <a:gd name="connsiteY3" fmla="*/ 1556427 h 5914417"/>
              <a:gd name="connsiteX4" fmla="*/ 0 w 9563722"/>
              <a:gd name="connsiteY4" fmla="*/ 1566667 h 5914417"/>
              <a:gd name="connsiteX5" fmla="*/ 40057 w 9563722"/>
              <a:gd name="connsiteY5" fmla="*/ 266845 h 5914417"/>
              <a:gd name="connsiteX0" fmla="*/ 10014 w 9523665"/>
              <a:gd name="connsiteY0" fmla="*/ 0 h 5914417"/>
              <a:gd name="connsiteX1" fmla="*/ 10014 w 9523665"/>
              <a:gd name="connsiteY1" fmla="*/ 5914417 h 5914417"/>
              <a:gd name="connsiteX2" fmla="*/ 9523665 w 9523665"/>
              <a:gd name="connsiteY2" fmla="*/ 2704290 h 5914417"/>
              <a:gd name="connsiteX3" fmla="*/ 9523665 w 9523665"/>
              <a:gd name="connsiteY3" fmla="*/ 1556427 h 5914417"/>
              <a:gd name="connsiteX4" fmla="*/ 20029 w 9523665"/>
              <a:gd name="connsiteY4" fmla="*/ 1566667 h 5914417"/>
              <a:gd name="connsiteX5" fmla="*/ 0 w 9523665"/>
              <a:gd name="connsiteY5" fmla="*/ 266845 h 59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23665" h="5914417">
                <a:moveTo>
                  <a:pt x="10014" y="0"/>
                </a:moveTo>
                <a:lnTo>
                  <a:pt x="10014" y="5914417"/>
                </a:lnTo>
                <a:lnTo>
                  <a:pt x="9523665" y="2704290"/>
                </a:lnTo>
                <a:lnTo>
                  <a:pt x="9523665" y="1556427"/>
                </a:lnTo>
                <a:lnTo>
                  <a:pt x="20029" y="1566667"/>
                </a:lnTo>
                <a:lnTo>
                  <a:pt x="0" y="266845"/>
                </a:lnTo>
              </a:path>
            </a:pathLst>
          </a:custGeom>
          <a:solidFill>
            <a:srgbClr val="EA6437">
              <a:alpha val="89000"/>
            </a:srgbClr>
          </a:solidFill>
          <a:ln>
            <a:noFill/>
          </a:ln>
          <a:effectLst>
            <a:outerShdw blurRad="139700" dist="38100" dir="16200000" rotWithShape="0">
              <a:prstClr val="black">
                <a:alpha val="5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FA108F9-67E7-44BD-98C9-378279ED1F06}"/>
              </a:ext>
            </a:extLst>
          </p:cNvPr>
          <p:cNvSpPr/>
          <p:nvPr/>
        </p:nvSpPr>
        <p:spPr>
          <a:xfrm>
            <a:off x="-375592" y="-1335715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EE5BF5-5EDE-47B5-94D7-889BEC70DBD5}"/>
              </a:ext>
            </a:extLst>
          </p:cNvPr>
          <p:cNvSpPr/>
          <p:nvPr/>
        </p:nvSpPr>
        <p:spPr>
          <a:xfrm>
            <a:off x="-375592" y="6875821"/>
            <a:ext cx="10729192" cy="131789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87B9E-C49F-4F6E-AD6F-DB31E3480ECC}"/>
              </a:ext>
            </a:extLst>
          </p:cNvPr>
          <p:cNvSpPr txBox="1"/>
          <p:nvPr/>
        </p:nvSpPr>
        <p:spPr>
          <a:xfrm>
            <a:off x="2738656" y="302146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4254A7-BB74-4E4B-8E24-A62BAC913BE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20552" y="6463455"/>
            <a:ext cx="7680657" cy="1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50000"/>
              </a:lnSpc>
              <a:spcAft>
                <a:spcPts val="1000"/>
              </a:spcAft>
            </a:pPr>
            <a:r>
              <a:rPr lang="fr-FR" sz="1050" dirty="0">
                <a:solidFill>
                  <a:schemeClr val="bg1"/>
                </a:solidFill>
                <a:latin typeface="Futura Bk BT" panose="020B0502020204020303" pitchFamily="34" charset="0"/>
                <a:cs typeface="Lucida Sans Unicode" panose="020B0602030504020204" pitchFamily="34" charset="0"/>
              </a:rPr>
              <a:t>Ce diagnostic est réalisé par le cabinet </a:t>
            </a:r>
            <a:r>
              <a:rPr lang="fr-FR" sz="1050" dirty="0">
                <a:solidFill>
                  <a:schemeClr val="bg1"/>
                </a:solidFill>
                <a:highlight>
                  <a:srgbClr val="FFFF00"/>
                </a:highlight>
                <a:latin typeface="Futura Bk BT" panose="020B0502020204020303" pitchFamily="34" charset="0"/>
                <a:cs typeface="Lucida Sans Unicode" panose="020B0602030504020204" pitchFamily="34" charset="0"/>
              </a:rPr>
              <a:t>XXX</a:t>
            </a:r>
            <a:r>
              <a:rPr lang="fr-FR" sz="1050" dirty="0">
                <a:solidFill>
                  <a:schemeClr val="bg1"/>
                </a:solidFill>
                <a:latin typeface="Futura Bk BT" panose="020B0502020204020303" pitchFamily="34" charset="0"/>
                <a:cs typeface="Lucida Sans Unicode" panose="020B0602030504020204" pitchFamily="34" charset="0"/>
              </a:rPr>
              <a:t> et cofinancé par </a:t>
            </a:r>
            <a:r>
              <a:rPr lang="fr-FR" sz="1050" dirty="0">
                <a:solidFill>
                  <a:schemeClr val="bg1"/>
                </a:solidFill>
                <a:highlight>
                  <a:srgbClr val="FFFF00"/>
                </a:highlight>
                <a:latin typeface="Futura Bk BT" panose="020B0502020204020303" pitchFamily="34" charset="0"/>
                <a:cs typeface="Lucida Sans Unicode" panose="020B0602030504020204" pitchFamily="34" charset="0"/>
              </a:rPr>
              <a:t>XXX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5967003-8B82-4F40-BE21-1D6BF0CD5D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806" y="141406"/>
            <a:ext cx="1643306" cy="60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58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6D5D960-3755-4505-9705-B1FC02FB30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 dirty="0">
                <a:latin typeface="Franklin Gothic Book" panose="020B0503020102020204" pitchFamily="34" charset="0"/>
              </a:rPr>
              <a:t>Présentation de l’entreprise : </a:t>
            </a:r>
            <a:r>
              <a:rPr lang="fr-FR" sz="1600" b="1" i="1" dirty="0">
                <a:solidFill>
                  <a:schemeClr val="tx1"/>
                </a:solidFill>
                <a:highlight>
                  <a:srgbClr val="FFFF00"/>
                </a:highlight>
                <a:latin typeface="Franklin Gothic Book" panose="020B0503020102020204" pitchFamily="34" charset="0"/>
              </a:rPr>
              <a:t>Nom de l’entreprise</a:t>
            </a:r>
            <a:endParaRPr lang="fr-FR" sz="1600" b="1" dirty="0">
              <a:latin typeface="Franklin Gothic Book" panose="020B0503020102020204" pitchFamily="34" charset="0"/>
            </a:endParaRP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C768B641-2035-4E2B-9EBA-6B8A9B972D0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913440" y="638525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>
                <a:latin typeface="Franklin Gothic Book" panose="020B0503020102020204" pitchFamily="34" charset="0"/>
              </a:rPr>
              <a:t>2</a:t>
            </a:fld>
            <a:endParaRPr lang="fr-BE">
              <a:latin typeface="Franklin Gothic Book" panose="020B05030201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568F66A-AF65-4232-994D-1A89F857E7F6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F36D2-263E-7D24-A847-964F625D2A8F}"/>
              </a:ext>
            </a:extLst>
          </p:cNvPr>
          <p:cNvSpPr txBox="1"/>
          <p:nvPr/>
        </p:nvSpPr>
        <p:spPr>
          <a:xfrm>
            <a:off x="557231" y="944283"/>
            <a:ext cx="2827645" cy="615553"/>
          </a:xfrm>
          <a:prstGeom prst="rect">
            <a:avLst/>
          </a:prstGeom>
          <a:solidFill>
            <a:schemeClr val="accent1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Franklin Gothic Book" panose="020B0503020102020204" pitchFamily="34" charset="0"/>
                <a:ea typeface="+mj-ea"/>
                <a:cs typeface="+mj-cs"/>
              </a:rPr>
              <a:t>Informations sur l’entreprise</a:t>
            </a:r>
          </a:p>
          <a:p>
            <a:endParaRPr lang="fr-FR" sz="1600" dirty="0">
              <a:solidFill>
                <a:schemeClr val="bg1"/>
              </a:solidFill>
              <a:latin typeface="Franklin Gothic Book" panose="020B0503020102020204" pitchFamily="34" charset="0"/>
              <a:ea typeface="+mj-ea"/>
              <a:cs typeface="+mj-cs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91FD1631-F2E8-876F-8370-1ECD85F81ADC}"/>
              </a:ext>
            </a:extLst>
          </p:cNvPr>
          <p:cNvSpPr txBox="1"/>
          <p:nvPr/>
        </p:nvSpPr>
        <p:spPr>
          <a:xfrm>
            <a:off x="557230" y="1559835"/>
            <a:ext cx="2827645" cy="36336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r>
              <a:rPr lang="fr-FR" sz="1050" dirty="0">
                <a:latin typeface="Franklin Gothic Book" panose="020B0503020102020204" pitchFamily="34" charset="0"/>
              </a:rPr>
              <a:t>Effectif : </a:t>
            </a:r>
            <a:r>
              <a:rPr lang="fr-FR" sz="1000" i="1" dirty="0">
                <a:latin typeface="Franklin Gothic Book" panose="020B0503020102020204" pitchFamily="34" charset="0"/>
              </a:rPr>
              <a:t>Compléter les informations de l’entreprise à partir de la Matrice Excel de diagnostic - onglet « découverte de l’entreprise »</a:t>
            </a:r>
          </a:p>
          <a:p>
            <a:endParaRPr lang="fr-FR" sz="1050" i="1" dirty="0">
              <a:highlight>
                <a:srgbClr val="FFFF00"/>
              </a:highlight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Chiffre d’affaires :</a:t>
            </a:r>
            <a:r>
              <a:rPr lang="fr-FR" sz="1000" dirty="0">
                <a:latin typeface="Franklin Gothic Book" panose="020B0503020102020204" pitchFamily="34" charset="0"/>
              </a:rPr>
              <a:t> </a:t>
            </a:r>
            <a:r>
              <a:rPr lang="fr-FR" sz="1000" i="1" dirty="0">
                <a:latin typeface="Franklin Gothic Book" panose="020B0503020102020204" pitchFamily="34" charset="0"/>
              </a:rPr>
              <a:t>(à renseigner à partir de vos échanges avec l’entreprise)</a:t>
            </a:r>
            <a:endParaRPr lang="fr-FR" sz="1050" dirty="0">
              <a:latin typeface="Franklin Gothic Book" panose="020B0503020102020204" pitchFamily="34" charset="0"/>
            </a:endParaRP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Date de création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Les dirigeants et leur ancienneté :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Appartenance à un groupement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Etablissement secondaires :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35FBAD95-8C30-66B4-7DC2-852BF45D1C42}"/>
              </a:ext>
            </a:extLst>
          </p:cNvPr>
          <p:cNvSpPr txBox="1"/>
          <p:nvPr/>
        </p:nvSpPr>
        <p:spPr>
          <a:xfrm>
            <a:off x="3640239" y="1559836"/>
            <a:ext cx="2827645" cy="3633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r>
              <a:rPr lang="fr-FR" sz="1050" dirty="0">
                <a:latin typeface="Franklin Gothic Book" panose="020B0503020102020204" pitchFamily="34" charset="0"/>
              </a:rPr>
              <a:t>Activité principale :</a:t>
            </a:r>
            <a:r>
              <a:rPr lang="fr-FR" sz="1000" i="1" dirty="0">
                <a:latin typeface="Franklin Gothic Book" panose="020B0503020102020204" pitchFamily="34" charset="0"/>
              </a:rPr>
              <a:t>Compléter les informations de l’entreprise à partir de la Matrice Excel de diagnostic - onglet « découverte de l’entreprise »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Activités secondaires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Marché principaux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Types de marchés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Principaux clients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endParaRPr lang="en-US" sz="1050" dirty="0">
              <a:latin typeface="Franklin Gothic Book" panose="020B0503020102020204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F5943251-87BD-3113-3F74-DBED4A03F282}"/>
              </a:ext>
            </a:extLst>
          </p:cNvPr>
          <p:cNvSpPr txBox="1"/>
          <p:nvPr/>
        </p:nvSpPr>
        <p:spPr>
          <a:xfrm>
            <a:off x="6723246" y="944283"/>
            <a:ext cx="2827645" cy="615553"/>
          </a:xfrm>
          <a:prstGeom prst="rect">
            <a:avLst/>
          </a:prstGeom>
          <a:solidFill>
            <a:schemeClr val="accent1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Usage du numérique </a:t>
            </a:r>
            <a:r>
              <a:rPr lang="en-US" sz="16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selon</a:t>
            </a:r>
            <a:r>
              <a:rPr lang="en-US" sz="1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l’entreprise</a:t>
            </a:r>
            <a:r>
              <a:rPr lang="en-US" sz="1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EBEEE403-1C3D-7FDC-0CE0-833D47837F0A}"/>
              </a:ext>
            </a:extLst>
          </p:cNvPr>
          <p:cNvSpPr txBox="1"/>
          <p:nvPr/>
        </p:nvSpPr>
        <p:spPr>
          <a:xfrm>
            <a:off x="6723247" y="1559836"/>
            <a:ext cx="2827645" cy="3633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r>
              <a:rPr lang="fr-FR" sz="1050" b="1" dirty="0">
                <a:latin typeface="Franklin Gothic Book" panose="020B0503020102020204" pitchFamily="34" charset="0"/>
              </a:rPr>
              <a:t>Maturité forte </a:t>
            </a:r>
            <a:r>
              <a:rPr lang="fr-FR" sz="1050" dirty="0">
                <a:latin typeface="Franklin Gothic Book" panose="020B0503020102020204" pitchFamily="34" charset="0"/>
              </a:rPr>
              <a:t>estimée par fonction :</a:t>
            </a:r>
          </a:p>
          <a:p>
            <a:r>
              <a:rPr lang="fr-FR" sz="1000" i="1" dirty="0">
                <a:latin typeface="Franklin Gothic Book" panose="020B0503020102020204" pitchFamily="34" charset="0"/>
              </a:rPr>
              <a:t>Compléter les informations de l’entreprise à partir de la Matrice Excel de diagnostic - onglet « découverte de l’entreprise »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b="1" dirty="0">
                <a:latin typeface="Franklin Gothic Book" panose="020B0503020102020204" pitchFamily="34" charset="0"/>
              </a:rPr>
              <a:t>Maturité faible </a:t>
            </a:r>
            <a:r>
              <a:rPr lang="fr-FR" sz="1050" dirty="0">
                <a:latin typeface="Franklin Gothic Book" panose="020B0503020102020204" pitchFamily="34" charset="0"/>
              </a:rPr>
              <a:t>estimée par fonction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Outils régulièrement utilisés :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  <a:p>
            <a:r>
              <a:rPr lang="fr-FR" sz="1050" dirty="0">
                <a:latin typeface="Franklin Gothic Book" panose="020B0503020102020204" pitchFamily="34" charset="0"/>
              </a:rPr>
              <a:t>Les 3 domaines prioritaires : </a:t>
            </a:r>
          </a:p>
          <a:p>
            <a:endParaRPr lang="fr-FR" sz="1050" dirty="0">
              <a:latin typeface="Franklin Gothic Book" panose="020B0503020102020204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C12BF8A9-FA08-15CA-0323-792D987D10B4}"/>
              </a:ext>
            </a:extLst>
          </p:cNvPr>
          <p:cNvSpPr txBox="1"/>
          <p:nvPr/>
        </p:nvSpPr>
        <p:spPr>
          <a:xfrm>
            <a:off x="3640237" y="955367"/>
            <a:ext cx="2827645" cy="615553"/>
          </a:xfrm>
          <a:prstGeom prst="rect">
            <a:avLst/>
          </a:prstGeom>
          <a:solidFill>
            <a:schemeClr val="accent1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Activités</a:t>
            </a:r>
            <a:r>
              <a:rPr lang="en-US" sz="1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l’entreprise</a:t>
            </a:r>
            <a:r>
              <a:rPr lang="en-US" sz="1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 </a:t>
            </a:r>
          </a:p>
          <a:p>
            <a:endParaRPr lang="en-US" sz="16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1" name="Line 16">
            <a:extLst>
              <a:ext uri="{FF2B5EF4-FFF2-40B4-BE49-F238E27FC236}">
                <a16:creationId xmlns:a16="http://schemas.microsoft.com/office/drawing/2014/main" id="{9AC57D12-E991-C84A-B7EB-C9BB3B9D9A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5457310"/>
            <a:ext cx="2419719" cy="1"/>
          </a:xfrm>
          <a:prstGeom prst="line">
            <a:avLst/>
          </a:prstGeom>
          <a:noFill/>
          <a:ln w="41275" cap="rnd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grpSp>
        <p:nvGrpSpPr>
          <p:cNvPr id="22" name="Group 25">
            <a:extLst>
              <a:ext uri="{FF2B5EF4-FFF2-40B4-BE49-F238E27FC236}">
                <a16:creationId xmlns:a16="http://schemas.microsoft.com/office/drawing/2014/main" id="{3DB8A4DC-1E56-C93C-97D6-D54830AADC5C}"/>
              </a:ext>
            </a:extLst>
          </p:cNvPr>
          <p:cNvGrpSpPr/>
          <p:nvPr/>
        </p:nvGrpSpPr>
        <p:grpSpPr>
          <a:xfrm>
            <a:off x="7372720" y="5298164"/>
            <a:ext cx="1299632" cy="1235801"/>
            <a:chOff x="6687200" y="2321439"/>
            <a:chExt cx="1698531" cy="1421192"/>
          </a:xfrm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2C32452A-2737-F7B7-66BF-5E21D97BC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8548" y="2321439"/>
              <a:ext cx="727183" cy="1421192"/>
            </a:xfrm>
            <a:custGeom>
              <a:avLst/>
              <a:gdLst>
                <a:gd name="T0" fmla="*/ 0 w 548"/>
                <a:gd name="T1" fmla="*/ 916 h 1071"/>
                <a:gd name="T2" fmla="*/ 0 w 548"/>
                <a:gd name="T3" fmla="*/ 1071 h 1071"/>
                <a:gd name="T4" fmla="*/ 548 w 548"/>
                <a:gd name="T5" fmla="*/ 533 h 1071"/>
                <a:gd name="T6" fmla="*/ 0 w 548"/>
                <a:gd name="T7" fmla="*/ 0 h 1071"/>
                <a:gd name="T8" fmla="*/ 0 w 548"/>
                <a:gd name="T9" fmla="*/ 155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8" h="1071">
                  <a:moveTo>
                    <a:pt x="0" y="916"/>
                  </a:moveTo>
                  <a:lnTo>
                    <a:pt x="0" y="1071"/>
                  </a:lnTo>
                  <a:lnTo>
                    <a:pt x="548" y="533"/>
                  </a:lnTo>
                  <a:lnTo>
                    <a:pt x="0" y="0"/>
                  </a:lnTo>
                  <a:lnTo>
                    <a:pt x="0" y="155"/>
                  </a:lnTo>
                </a:path>
              </a:pathLst>
            </a:custGeom>
            <a:noFill/>
            <a:ln w="41275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/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04E151E3-7DF9-CED6-FDA9-19D6A15C6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7201" y="3536950"/>
              <a:ext cx="971347" cy="0"/>
            </a:xfrm>
            <a:prstGeom prst="line">
              <a:avLst/>
            </a:prstGeom>
            <a:noFill/>
            <a:ln w="41275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/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97C69EA6-6828-B5D9-0209-42D7136897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87200" y="2527121"/>
              <a:ext cx="971347" cy="0"/>
            </a:xfrm>
            <a:prstGeom prst="line">
              <a:avLst/>
            </a:prstGeom>
            <a:noFill/>
            <a:ln w="41275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/>
            </a:p>
          </p:txBody>
        </p:sp>
      </p:grpSp>
      <p:sp>
        <p:nvSpPr>
          <p:cNvPr id="26" name="Line 16">
            <a:extLst>
              <a:ext uri="{FF2B5EF4-FFF2-40B4-BE49-F238E27FC236}">
                <a16:creationId xmlns:a16="http://schemas.microsoft.com/office/drawing/2014/main" id="{5249695E-4693-A788-B292-2DBFEB92DA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65438" y="6353415"/>
            <a:ext cx="5807281" cy="10576"/>
          </a:xfrm>
          <a:prstGeom prst="line">
            <a:avLst/>
          </a:prstGeom>
          <a:noFill/>
          <a:ln w="41275" cap="rnd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BCF33F9-1A54-BA9A-56FA-67BFAC4EA4D0}"/>
              </a:ext>
            </a:extLst>
          </p:cNvPr>
          <p:cNvSpPr txBox="1"/>
          <p:nvPr/>
        </p:nvSpPr>
        <p:spPr>
          <a:xfrm>
            <a:off x="1934709" y="5342878"/>
            <a:ext cx="32321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Franklin Gothic Book" panose="020B0503020102020204" pitchFamily="34" charset="0"/>
              </a:rPr>
              <a:t>Vision à moyen terme selon l’entreprise (3/5 ans)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C7B197E-0263-834F-1BE6-830DD0907D14}"/>
              </a:ext>
            </a:extLst>
          </p:cNvPr>
          <p:cNvSpPr txBox="1"/>
          <p:nvPr/>
        </p:nvSpPr>
        <p:spPr>
          <a:xfrm>
            <a:off x="1565438" y="5669560"/>
            <a:ext cx="59214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latin typeface="Franklin Gothic Book" panose="020B0503020102020204" pitchFamily="34" charset="0"/>
              </a:rPr>
              <a:t>Renseigner la vision à moyen terme de l’entreprise (investissements, marchés, personnel, compétences, organisation, …), à partir de vos échanges avec l’entreprise.</a:t>
            </a:r>
            <a:r>
              <a:rPr lang="fr-FR" sz="1000" dirty="0">
                <a:latin typeface="Franklin Gothic Book" panose="020B0503020102020204" pitchFamily="34" charset="0"/>
              </a:rPr>
              <a:t> </a:t>
            </a:r>
            <a:endParaRPr lang="fr-FR" sz="1000" i="1" dirty="0">
              <a:latin typeface="Franklin Gothic Book" panose="020B0503020102020204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52DCDBD-CD2F-BEAA-2CBF-3661BD66D7B0}"/>
              </a:ext>
            </a:extLst>
          </p:cNvPr>
          <p:cNvSpPr txBox="1"/>
          <p:nvPr/>
        </p:nvSpPr>
        <p:spPr>
          <a:xfrm>
            <a:off x="5544069" y="49580"/>
            <a:ext cx="2077655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de l’entreprise</a:t>
            </a: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000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6D5D960-3755-4505-9705-B1FC02FB30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 dirty="0">
                <a:latin typeface="Franklin Gothic Book" panose="020B0503020102020204" pitchFamily="34" charset="0"/>
              </a:rPr>
              <a:t>Analyse SWOT</a:t>
            </a: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C768B641-2035-4E2B-9EBA-6B8A9B972D0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913440" y="638525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>
                <a:latin typeface="Franklin Gothic Book" panose="020B0503020102020204" pitchFamily="34" charset="0"/>
              </a:rPr>
              <a:t>3</a:t>
            </a:fld>
            <a:endParaRPr lang="fr-BE">
              <a:latin typeface="Franklin Gothic Book" panose="020B05030201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568F66A-AF65-4232-994D-1A89F857E7F6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B883B54-3DF2-266A-FB7F-6DFB3389F682}"/>
              </a:ext>
            </a:extLst>
          </p:cNvPr>
          <p:cNvSpPr txBox="1"/>
          <p:nvPr/>
        </p:nvSpPr>
        <p:spPr>
          <a:xfrm>
            <a:off x="1210492" y="1084996"/>
            <a:ext cx="7702948" cy="50783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Intégrer ici l’analyse SWOT présente dans la matrice Excel de diagnostic (onglet 0.Enjeux et stratégies de l’entreprise)</a:t>
            </a: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7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889E8CC0-3B0A-41C0-884B-DE7A0239120E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6270924"/>
              </p:ext>
            </p:extLst>
          </p:nvPr>
        </p:nvGraphicFramePr>
        <p:xfrm>
          <a:off x="108480" y="1668379"/>
          <a:ext cx="5169024" cy="381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B6D5D960-3755-4505-9705-B1FC02FB30FE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SYNTHÈSE DU DIAGNOSTIC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4F603A6-D309-4EAD-A86E-5535920EF8EE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252832" y="1750530"/>
            <a:ext cx="2880320" cy="2880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400" b="1"/>
              <a:t>Synthèse du diagnostic sur site</a:t>
            </a: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C768B641-2035-4E2B-9EBA-6B8A9B972D0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913440" y="638525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>
                <a:latin typeface="Franklin Gothic Book" panose="020B0503020102020204" pitchFamily="34" charset="0"/>
              </a:rPr>
              <a:t>4</a:t>
            </a:fld>
            <a:endParaRPr lang="fr-BE">
              <a:latin typeface="Franklin Gothic Book" panose="020B05030201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23609A-1016-4D6D-BBF7-F54684F824F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75663671"/>
              </p:ext>
            </p:extLst>
          </p:nvPr>
        </p:nvGraphicFramePr>
        <p:xfrm>
          <a:off x="5395908" y="2205041"/>
          <a:ext cx="4212000" cy="1729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3822296913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4156151453"/>
                    </a:ext>
                  </a:extLst>
                </a:gridCol>
              </a:tblGrid>
              <a:tr h="223472">
                <a:tc>
                  <a:txBody>
                    <a:bodyPr/>
                    <a:lstStyle/>
                    <a:p>
                      <a:pPr algn="ctr"/>
                      <a:r>
                        <a:rPr lang="fr-FR" sz="1050" b="1">
                          <a:latin typeface="Franklin Gothic Book" panose="020B0503020102020204" pitchFamily="34" charset="0"/>
                        </a:rPr>
                        <a:t>NOM Prénom</a:t>
                      </a:r>
                    </a:p>
                  </a:txBody>
                  <a:tcPr marL="45720" marR="45720" marT="21600" marB="216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>
                          <a:latin typeface="Franklin Gothic Book" panose="020B0503020102020204" pitchFamily="34" charset="0"/>
                        </a:rPr>
                        <a:t>Fonction</a:t>
                      </a:r>
                    </a:p>
                  </a:txBody>
                  <a:tcPr marL="45720" marR="45720" marT="21600" marB="21600"/>
                </a:tc>
                <a:extLst>
                  <a:ext uri="{0D108BD9-81ED-4DB2-BD59-A6C34878D82A}">
                    <a16:rowId xmlns:a16="http://schemas.microsoft.com/office/drawing/2014/main" val="4166789068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1934668237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533059874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3540138615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1984603273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2511912728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607557148"/>
                  </a:ext>
                </a:extLst>
              </a:tr>
              <a:tr h="215093">
                <a:tc>
                  <a:txBody>
                    <a:bodyPr/>
                    <a:lstStyle/>
                    <a:p>
                      <a:pPr marL="0" algn="l" defTabSz="914395" rtl="0" eaLnBrk="1" fontAlgn="b" latinLnBrk="0" hangingPunct="1"/>
                      <a:endParaRPr lang="fr-FR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21600" marB="2160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marT="21600" marB="21600" anchor="b"/>
                </a:tc>
                <a:extLst>
                  <a:ext uri="{0D108BD9-81ED-4DB2-BD59-A6C34878D82A}">
                    <a16:rowId xmlns:a16="http://schemas.microsoft.com/office/drawing/2014/main" val="4189792056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75311EEF-90E7-4E2E-B69A-1B3C1E6C6DBE}"/>
              </a:ext>
            </a:extLst>
          </p:cNvPr>
          <p:cNvSpPr txBox="1"/>
          <p:nvPr/>
        </p:nvSpPr>
        <p:spPr>
          <a:xfrm>
            <a:off x="1712640" y="3883089"/>
            <a:ext cx="2077655" cy="101566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>
              <a:solidFill>
                <a:schemeClr val="accent1"/>
              </a:solidFill>
            </a:endParaRP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Intégrer ici les résultats </a:t>
            </a: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du diagnostic sur site </a:t>
            </a:r>
          </a:p>
          <a:p>
            <a:pPr algn="ctr"/>
            <a:r>
              <a:rPr lang="fr-FR" sz="1200">
                <a:solidFill>
                  <a:schemeClr val="accent1"/>
                </a:solidFill>
              </a:rPr>
              <a:t>(voir matrice Excel)</a:t>
            </a:r>
          </a:p>
          <a:p>
            <a:pPr algn="ctr"/>
            <a:endParaRPr lang="fr-FR" sz="1200">
              <a:solidFill>
                <a:schemeClr val="accent1"/>
              </a:solidFill>
            </a:endParaRP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3A7C06CA-A2A0-42DB-85BA-4E30B4FA1A75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5277504" y="1858542"/>
            <a:ext cx="2880320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ED643B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742946" indent="-28574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2993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191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388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59595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585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83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80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77" indent="-228598" algn="l" defTabSz="91439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Personnes rencontrées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568F66A-AF65-4232-994D-1A89F857E7F6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707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EN SUPPORT À LA VENTE ET EN COMMUNICATION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9" y="2708622"/>
              <a:ext cx="1767468" cy="1602069"/>
              <a:chOff x="439292" y="710193"/>
              <a:chExt cx="1327925" cy="1712196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2" y="710193"/>
                <a:ext cx="1327925" cy="279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COMMUNIQUER</a:t>
                </a: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836712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VENDRE</a:t>
              </a: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146FD30-4B5C-425E-816A-15F00C393136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79FEE6-81D7-4151-A3D8-CFAAE7EDCC0B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Rectangle : coins arrondis 56">
              <a:extLst>
                <a:ext uri="{FF2B5EF4-FFF2-40B4-BE49-F238E27FC236}">
                  <a16:creationId xmlns:a16="http://schemas.microsoft.com/office/drawing/2014/main" id="{B83897E5-7685-4B25-B3D1-7A3C2E363C06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E2E9BA7-7981-44C0-96A0-CB1463D1DAEE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59" name="Image 58">
                <a:extLst>
                  <a:ext uri="{FF2B5EF4-FFF2-40B4-BE49-F238E27FC236}">
                    <a16:creationId xmlns:a16="http://schemas.microsoft.com/office/drawing/2014/main" id="{8BBF5FA9-4815-4514-95A9-B0D33AA450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0" name="Image 59">
                <a:extLst>
                  <a:ext uri="{FF2B5EF4-FFF2-40B4-BE49-F238E27FC236}">
                    <a16:creationId xmlns:a16="http://schemas.microsoft.com/office/drawing/2014/main" id="{8B80A6F4-546E-4AD1-85A3-7057194C65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1" name="Rectangle : coins arrondis 60">
                <a:extLst>
                  <a:ext uri="{FF2B5EF4-FFF2-40B4-BE49-F238E27FC236}">
                    <a16:creationId xmlns:a16="http://schemas.microsoft.com/office/drawing/2014/main" id="{32E2424D-3B3F-4851-86D5-04B9F6F6D5D8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2" name="Rectangle : coins arrondis 61">
                <a:extLst>
                  <a:ext uri="{FF2B5EF4-FFF2-40B4-BE49-F238E27FC236}">
                    <a16:creationId xmlns:a16="http://schemas.microsoft.com/office/drawing/2014/main" id="{57766BE0-4C98-4413-B043-987EF5FCA3D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3" name="Rectangle : coins arrondis 62">
                <a:extLst>
                  <a:ext uri="{FF2B5EF4-FFF2-40B4-BE49-F238E27FC236}">
                    <a16:creationId xmlns:a16="http://schemas.microsoft.com/office/drawing/2014/main" id="{05887540-4A91-4285-817D-8DC7264BBFC2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66" name="ZoneTexte 65">
            <a:extLst>
              <a:ext uri="{FF2B5EF4-FFF2-40B4-BE49-F238E27FC236}">
                <a16:creationId xmlns:a16="http://schemas.microsoft.com/office/drawing/2014/main" id="{6B3E42EB-CCD9-421B-B18E-9AB21C38FC3B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10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DE PRODUCTION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9" y="2708622"/>
              <a:ext cx="1767468" cy="1602069"/>
              <a:chOff x="439292" y="710193"/>
              <a:chExt cx="1327925" cy="1712196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2" y="710193"/>
                <a:ext cx="1327925" cy="279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DISTRIBUER</a:t>
                </a: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836712"/>
              <a:ext cx="194421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ACHETER APPROVISIONNER</a:t>
              </a:r>
            </a:p>
            <a:p>
              <a:pPr algn="ctr"/>
              <a:endParaRPr lang="fr-FR" sz="1100" b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A586DD69-AA45-4EB4-8FDB-B77630A44C17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8E64CC1-6ECC-4C65-9CFB-4ABECFF2D8B4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Rectangle : coins arrondis 62">
              <a:extLst>
                <a:ext uri="{FF2B5EF4-FFF2-40B4-BE49-F238E27FC236}">
                  <a16:creationId xmlns:a16="http://schemas.microsoft.com/office/drawing/2014/main" id="{B606AE22-297D-4A09-88DC-1A814BF50BD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822112D9-8921-430D-AD54-0DD5D69E9853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65" name="Image 64">
                <a:extLst>
                  <a:ext uri="{FF2B5EF4-FFF2-40B4-BE49-F238E27FC236}">
                    <a16:creationId xmlns:a16="http://schemas.microsoft.com/office/drawing/2014/main" id="{489F4C24-BD5B-49B9-A3C5-AAD5B830BA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7971A683-9596-4B45-ADC9-E7A10B8FF4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A8ECA109-2186-4B1D-BAB1-2AE493BC722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8" name="Rectangle : coins arrondis 67">
                <a:extLst>
                  <a:ext uri="{FF2B5EF4-FFF2-40B4-BE49-F238E27FC236}">
                    <a16:creationId xmlns:a16="http://schemas.microsoft.com/office/drawing/2014/main" id="{3E3EC5CB-2DCD-44AD-B129-B594A476E705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9" name="Rectangle : coins arrondis 68">
                <a:extLst>
                  <a:ext uri="{FF2B5EF4-FFF2-40B4-BE49-F238E27FC236}">
                    <a16:creationId xmlns:a16="http://schemas.microsoft.com/office/drawing/2014/main" id="{AD6A8898-F05C-4CCF-844D-96AB744EE9EC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38C5E9AD-4D31-401C-B072-F84642616F85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53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RH ET ADMINISTRATIVES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73E8AE-0E26-402F-A0E3-72906353D5EE}"/>
              </a:ext>
            </a:extLst>
          </p:cNvPr>
          <p:cNvGrpSpPr/>
          <p:nvPr/>
        </p:nvGrpSpPr>
        <p:grpSpPr>
          <a:xfrm>
            <a:off x="386160" y="3222163"/>
            <a:ext cx="9391376" cy="1857790"/>
            <a:chOff x="386160" y="2507314"/>
            <a:chExt cx="9391376" cy="1857790"/>
          </a:xfrm>
        </p:grpSpPr>
        <p:cxnSp>
          <p:nvCxnSpPr>
            <p:cNvPr id="184" name="Connecteur droit 183">
              <a:extLst>
                <a:ext uri="{FF2B5EF4-FFF2-40B4-BE49-F238E27FC236}">
                  <a16:creationId xmlns:a16="http://schemas.microsoft.com/office/drawing/2014/main" id="{96015A60-2739-47AC-B75A-96FF330CF914}"/>
                </a:ext>
              </a:extLst>
            </p:cNvPr>
            <p:cNvCxnSpPr>
              <a:cxnSpLocks/>
            </p:cNvCxnSpPr>
            <p:nvPr>
              <p:custDataLst>
                <p:tags r:id="rId18"/>
              </p:custDataLst>
            </p:nvPr>
          </p:nvCxnSpPr>
          <p:spPr>
            <a:xfrm>
              <a:off x="702091" y="422107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>
              <a:extLst>
                <a:ext uri="{FF2B5EF4-FFF2-40B4-BE49-F238E27FC236}">
                  <a16:creationId xmlns:a16="http://schemas.microsoft.com/office/drawing/2014/main" id="{38DDC0AE-FF15-470F-A813-EC955E56D4EA}"/>
                </a:ext>
              </a:extLst>
            </p:cNvPr>
            <p:cNvCxnSpPr>
              <a:cxnSpLocks/>
            </p:cNvCxnSpPr>
            <p:nvPr>
              <p:custDataLst>
                <p:tags r:id="rId19"/>
              </p:custDataLst>
            </p:nvPr>
          </p:nvCxnSpPr>
          <p:spPr>
            <a:xfrm>
              <a:off x="702091" y="390939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>
              <a:extLst>
                <a:ext uri="{FF2B5EF4-FFF2-40B4-BE49-F238E27FC236}">
                  <a16:creationId xmlns:a16="http://schemas.microsoft.com/office/drawing/2014/main" id="{719E090F-5DDA-46C2-B68D-DC9412DBF25E}"/>
                </a:ext>
              </a:extLst>
            </p:cNvPr>
            <p:cNvCxnSpPr>
              <a:cxnSpLocks/>
            </p:cNvCxnSpPr>
            <p:nvPr>
              <p:custDataLst>
                <p:tags r:id="rId20"/>
              </p:custDataLst>
            </p:nvPr>
          </p:nvCxnSpPr>
          <p:spPr>
            <a:xfrm>
              <a:off x="702091" y="349797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>
              <a:extLst>
                <a:ext uri="{FF2B5EF4-FFF2-40B4-BE49-F238E27FC236}">
                  <a16:creationId xmlns:a16="http://schemas.microsoft.com/office/drawing/2014/main" id="{B36C9C87-88B3-4235-8C64-12A0A4A874BD}"/>
                </a:ext>
              </a:extLst>
            </p:cNvPr>
            <p:cNvCxnSpPr>
              <a:cxnSpLocks/>
            </p:cNvCxnSpPr>
            <p:nvPr>
              <p:custDataLst>
                <p:tags r:id="rId21"/>
              </p:custDataLst>
            </p:nvPr>
          </p:nvCxnSpPr>
          <p:spPr>
            <a:xfrm>
              <a:off x="702091" y="3122417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ZoneTexte 187">
              <a:extLst>
                <a:ext uri="{FF2B5EF4-FFF2-40B4-BE49-F238E27FC236}">
                  <a16:creationId xmlns:a16="http://schemas.microsoft.com/office/drawing/2014/main" id="{C5921766-EB3E-429B-B8ED-AA52CC6537F4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6183248" y="2706304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189" name="ZoneTexte 188">
              <a:extLst>
                <a:ext uri="{FF2B5EF4-FFF2-40B4-BE49-F238E27FC236}">
                  <a16:creationId xmlns:a16="http://schemas.microsoft.com/office/drawing/2014/main" id="{AC00F534-34E1-4ADB-8C58-1A5D878F3D5C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2853473" y="2706304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97648C33-2EAF-44B4-A2CC-AE8F64C1FF6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60392" y="2964484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91" name="Rectangle : coins arrondis 190">
              <a:extLst>
                <a:ext uri="{FF2B5EF4-FFF2-40B4-BE49-F238E27FC236}">
                  <a16:creationId xmlns:a16="http://schemas.microsoft.com/office/drawing/2014/main" id="{DB33F791-F59F-46D3-90AA-3CC909C9876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793120" y="2964484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192" name="Groupe 191">
              <a:extLst>
                <a:ext uri="{FF2B5EF4-FFF2-40B4-BE49-F238E27FC236}">
                  <a16:creationId xmlns:a16="http://schemas.microsoft.com/office/drawing/2014/main" id="{BCCC5E68-2BC9-4CA6-8653-30877A11E334}"/>
                </a:ext>
              </a:extLst>
            </p:cNvPr>
            <p:cNvGrpSpPr/>
            <p:nvPr>
              <p:custDataLst>
                <p:tags r:id="rId26"/>
              </p:custDataLst>
            </p:nvPr>
          </p:nvGrpSpPr>
          <p:grpSpPr>
            <a:xfrm>
              <a:off x="386160" y="3019826"/>
              <a:ext cx="432991" cy="1345278"/>
              <a:chOff x="3270639" y="684627"/>
              <a:chExt cx="432991" cy="1739682"/>
            </a:xfrm>
          </p:grpSpPr>
          <p:sp>
            <p:nvSpPr>
              <p:cNvPr id="202" name="Rectangle : coins arrondis 201">
                <a:extLst>
                  <a:ext uri="{FF2B5EF4-FFF2-40B4-BE49-F238E27FC236}">
                    <a16:creationId xmlns:a16="http://schemas.microsoft.com/office/drawing/2014/main" id="{36F0503D-9B56-4C3B-A75A-E091B9AE507D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3" name="Rectangle : coins arrondis 202">
                <a:extLst>
                  <a:ext uri="{FF2B5EF4-FFF2-40B4-BE49-F238E27FC236}">
                    <a16:creationId xmlns:a16="http://schemas.microsoft.com/office/drawing/2014/main" id="{A45754F7-2F87-458A-B715-0849B6F1F1CE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04" name="Rectangle : coins arrondis 203">
                <a:extLst>
                  <a:ext uri="{FF2B5EF4-FFF2-40B4-BE49-F238E27FC236}">
                    <a16:creationId xmlns:a16="http://schemas.microsoft.com/office/drawing/2014/main" id="{CF2B9E76-759F-4200-B177-9ACA90B5912E}"/>
                  </a:ext>
                </a:extLst>
              </p:cNvPr>
              <p:cNvSpPr/>
              <p:nvPr/>
            </p:nvSpPr>
            <p:spPr>
              <a:xfrm>
                <a:off x="3270639" y="1165609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5" name="Rectangle : coins arrondis 204">
                <a:extLst>
                  <a:ext uri="{FF2B5EF4-FFF2-40B4-BE49-F238E27FC236}">
                    <a16:creationId xmlns:a16="http://schemas.microsoft.com/office/drawing/2014/main" id="{2C576C60-BF7D-486E-9B28-828FEB99225A}"/>
                  </a:ext>
                </a:extLst>
              </p:cNvPr>
              <p:cNvSpPr/>
              <p:nvPr/>
            </p:nvSpPr>
            <p:spPr>
              <a:xfrm>
                <a:off x="3270639" y="684627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195" name="Groupe 194">
              <a:extLst>
                <a:ext uri="{FF2B5EF4-FFF2-40B4-BE49-F238E27FC236}">
                  <a16:creationId xmlns:a16="http://schemas.microsoft.com/office/drawing/2014/main" id="{906CDA30-95F8-4888-9E87-4D24391294F1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544719" y="2708622"/>
              <a:ext cx="1767468" cy="1602069"/>
              <a:chOff x="439292" y="710193"/>
              <a:chExt cx="1327925" cy="1712196"/>
            </a:xfrm>
          </p:grpSpPr>
          <p:sp>
            <p:nvSpPr>
              <p:cNvPr id="200" name="ZoneTexte 199">
                <a:extLst>
                  <a:ext uri="{FF2B5EF4-FFF2-40B4-BE49-F238E27FC236}">
                    <a16:creationId xmlns:a16="http://schemas.microsoft.com/office/drawing/2014/main" id="{F4EB6E9C-5EB9-4EBE-9D29-D2491D6A31CB}"/>
                  </a:ext>
                </a:extLst>
              </p:cNvPr>
              <p:cNvSpPr txBox="1"/>
              <p:nvPr/>
            </p:nvSpPr>
            <p:spPr>
              <a:xfrm>
                <a:off x="439292" y="710193"/>
                <a:ext cx="1327925" cy="279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Book" panose="020B0503020102020204" pitchFamily="34" charset="0"/>
                  </a:rPr>
                  <a:t>GÉRER ADMINISTRER</a:t>
                </a:r>
              </a:p>
            </p:txBody>
          </p:sp>
          <p:sp>
            <p:nvSpPr>
              <p:cNvPr id="201" name="Rectangle : avec coins rognés en haut 200">
                <a:extLst>
                  <a:ext uri="{FF2B5EF4-FFF2-40B4-BE49-F238E27FC236}">
                    <a16:creationId xmlns:a16="http://schemas.microsoft.com/office/drawing/2014/main" id="{30ABAEC8-A03B-4837-A8AF-6EC336192D57}"/>
                  </a:ext>
                </a:extLst>
              </p:cNvPr>
              <p:cNvSpPr/>
              <p:nvPr/>
            </p:nvSpPr>
            <p:spPr>
              <a:xfrm>
                <a:off x="992165" y="1014902"/>
                <a:ext cx="196385" cy="14074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  <a:lumMod val="86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197" name="Triangle isocèle 196">
              <a:extLst>
                <a:ext uri="{FF2B5EF4-FFF2-40B4-BE49-F238E27FC236}">
                  <a16:creationId xmlns:a16="http://schemas.microsoft.com/office/drawing/2014/main" id="{D7EF92C4-04D0-4670-BAF4-29D85724825D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 rot="16200000">
              <a:off x="1546408" y="3274108"/>
              <a:ext cx="85972" cy="95843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8" name="Image 197">
              <a:extLst>
                <a:ext uri="{FF2B5EF4-FFF2-40B4-BE49-F238E27FC236}">
                  <a16:creationId xmlns:a16="http://schemas.microsoft.com/office/drawing/2014/main" id="{F7EFEC4E-22F5-43BE-A5FF-4D8D1118372B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0341" y="3224069"/>
              <a:ext cx="185122" cy="195921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E2F40D1E-E76C-495C-BB9E-8B982F7F3F7B}"/>
                </a:ext>
              </a:extLst>
            </p:cNvPr>
            <p:cNvGrpSpPr/>
            <p:nvPr/>
          </p:nvGrpSpPr>
          <p:grpSpPr>
            <a:xfrm>
              <a:off x="1007418" y="3987263"/>
              <a:ext cx="277715" cy="169572"/>
              <a:chOff x="1007418" y="3727901"/>
              <a:chExt cx="277715" cy="169572"/>
            </a:xfrm>
          </p:grpSpPr>
          <p:sp>
            <p:nvSpPr>
              <p:cNvPr id="196" name="Triangle isocèle 195">
                <a:extLst>
                  <a:ext uri="{FF2B5EF4-FFF2-40B4-BE49-F238E27FC236}">
                    <a16:creationId xmlns:a16="http://schemas.microsoft.com/office/drawing/2014/main" id="{198C3B06-877F-4F98-8545-F0364C5A073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1194226" y="3764766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9" name="Image 198">
                <a:extLst>
                  <a:ext uri="{FF2B5EF4-FFF2-40B4-BE49-F238E27FC236}">
                    <a16:creationId xmlns:a16="http://schemas.microsoft.com/office/drawing/2014/main" id="{10349169-60B4-4E9B-BDEF-E3351E71E5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3727901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EE12544-2731-4D8D-9A71-30332FBD6267}"/>
                </a:ext>
              </a:extLst>
            </p:cNvPr>
            <p:cNvSpPr txBox="1"/>
            <p:nvPr/>
          </p:nvSpPr>
          <p:spPr>
            <a:xfrm>
              <a:off x="2098707" y="3557563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25FD79C-4E2D-4538-A70E-3782928F5103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1989997" y="3271716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8F43AA2D-69D3-4C95-AEE1-DEA0A65C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2507314"/>
              <a:ext cx="152994" cy="169572"/>
            </a:xfrm>
            <a:prstGeom prst="rect">
              <a:avLst/>
            </a:prstGeom>
          </p:spPr>
        </p:pic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422BA931-3C26-4DF1-AF8F-DA7F6ABB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2512999"/>
              <a:ext cx="185122" cy="195921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DB51A48-36C5-4A39-9045-2092785B4290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230" name="Connecteur droit 229">
              <a:extLst>
                <a:ext uri="{FF2B5EF4-FFF2-40B4-BE49-F238E27FC236}">
                  <a16:creationId xmlns:a16="http://schemas.microsoft.com/office/drawing/2014/main" id="{90E4E5BB-F8C3-4680-835A-A1EFD6F226FC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>
              <a:extLst>
                <a:ext uri="{FF2B5EF4-FFF2-40B4-BE49-F238E27FC236}">
                  <a16:creationId xmlns:a16="http://schemas.microsoft.com/office/drawing/2014/main" id="{210FC4B0-8214-40D2-AD8F-F2ADD791DCA2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>
              <a:extLst>
                <a:ext uri="{FF2B5EF4-FFF2-40B4-BE49-F238E27FC236}">
                  <a16:creationId xmlns:a16="http://schemas.microsoft.com/office/drawing/2014/main" id="{6DE580A8-838A-4442-BBFE-E3EFF237A2D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>
              <a:extLst>
                <a:ext uri="{FF2B5EF4-FFF2-40B4-BE49-F238E27FC236}">
                  <a16:creationId xmlns:a16="http://schemas.microsoft.com/office/drawing/2014/main" id="{18D60B55-186D-48CC-8E52-7B66A6C2E9A5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ZoneTexte 233">
              <a:extLst>
                <a:ext uri="{FF2B5EF4-FFF2-40B4-BE49-F238E27FC236}">
                  <a16:creationId xmlns:a16="http://schemas.microsoft.com/office/drawing/2014/main" id="{4B79FA60-C80A-4C9C-9FC7-3E3604B3752C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235" name="ZoneTexte 234">
              <a:extLst>
                <a:ext uri="{FF2B5EF4-FFF2-40B4-BE49-F238E27FC236}">
                  <a16:creationId xmlns:a16="http://schemas.microsoft.com/office/drawing/2014/main" id="{A581070C-3F3C-4844-9797-EF43992322AD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236" name="Rectangle : coins arrondis 235">
              <a:extLst>
                <a:ext uri="{FF2B5EF4-FFF2-40B4-BE49-F238E27FC236}">
                  <a16:creationId xmlns:a16="http://schemas.microsoft.com/office/drawing/2014/main" id="{6C23B789-4F60-4297-BDF7-BF28B70701FF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237" name="Rectangle : coins arrondis 236">
              <a:extLst>
                <a:ext uri="{FF2B5EF4-FFF2-40B4-BE49-F238E27FC236}">
                  <a16:creationId xmlns:a16="http://schemas.microsoft.com/office/drawing/2014/main" id="{DD1E4D15-93A8-4A1D-8DA5-2145282D2DD1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238" name="Groupe 237">
              <a:extLst>
                <a:ext uri="{FF2B5EF4-FFF2-40B4-BE49-F238E27FC236}">
                  <a16:creationId xmlns:a16="http://schemas.microsoft.com/office/drawing/2014/main" id="{A0BE8A64-666E-4733-8AAC-833744C42E5F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247" name="Rectangle : coins arrondis 246">
                <a:extLst>
                  <a:ext uri="{FF2B5EF4-FFF2-40B4-BE49-F238E27FC236}">
                    <a16:creationId xmlns:a16="http://schemas.microsoft.com/office/drawing/2014/main" id="{E3B9DAF9-AB30-431F-AFCD-E97802F920E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48" name="Rectangle : coins arrondis 247">
                <a:extLst>
                  <a:ext uri="{FF2B5EF4-FFF2-40B4-BE49-F238E27FC236}">
                    <a16:creationId xmlns:a16="http://schemas.microsoft.com/office/drawing/2014/main" id="{240E7CBD-02BB-4843-ADA8-8DBA9F351BCC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249" name="Rectangle : coins arrondis 248">
                <a:extLst>
                  <a:ext uri="{FF2B5EF4-FFF2-40B4-BE49-F238E27FC236}">
                    <a16:creationId xmlns:a16="http://schemas.microsoft.com/office/drawing/2014/main" id="{A340268A-89DF-4A67-8CE7-F0E3D34EAFBF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50" name="Rectangle : coins arrondis 249">
                <a:extLst>
                  <a:ext uri="{FF2B5EF4-FFF2-40B4-BE49-F238E27FC236}">
                    <a16:creationId xmlns:a16="http://schemas.microsoft.com/office/drawing/2014/main" id="{5CF16C9E-D5B8-4F23-8B8D-6A9115AE18AE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45" name="ZoneTexte 244">
              <a:extLst>
                <a:ext uri="{FF2B5EF4-FFF2-40B4-BE49-F238E27FC236}">
                  <a16:creationId xmlns:a16="http://schemas.microsoft.com/office/drawing/2014/main" id="{D16EA1CD-153F-46F0-8A8F-1BABE212A9A5}"/>
                </a:ext>
              </a:extLst>
            </p:cNvPr>
            <p:cNvSpPr txBox="1"/>
            <p:nvPr/>
          </p:nvSpPr>
          <p:spPr>
            <a:xfrm>
              <a:off x="438170" y="836712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GÉRER LES RH ET EQUIPES</a:t>
              </a:r>
            </a:p>
          </p:txBody>
        </p:sp>
        <p:sp>
          <p:nvSpPr>
            <p:cNvPr id="246" name="Rectangle : avec coins rognés en haut 245">
              <a:extLst>
                <a:ext uri="{FF2B5EF4-FFF2-40B4-BE49-F238E27FC236}">
                  <a16:creationId xmlns:a16="http://schemas.microsoft.com/office/drawing/2014/main" id="{5388D912-9EB1-451B-B473-53DE2D371D0A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2DDF476-55B5-485C-A82F-3D54E3883EED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242" name="Triangle isocèle 241">
                <a:extLst>
                  <a:ext uri="{FF2B5EF4-FFF2-40B4-BE49-F238E27FC236}">
                    <a16:creationId xmlns:a16="http://schemas.microsoft.com/office/drawing/2014/main" id="{13F3A028-91B2-4347-A647-36B7F872423F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3" name="Image 242">
                <a:extLst>
                  <a:ext uri="{FF2B5EF4-FFF2-40B4-BE49-F238E27FC236}">
                    <a16:creationId xmlns:a16="http://schemas.microsoft.com/office/drawing/2014/main" id="{11459391-A41E-4AF6-9447-3F0E1F7BB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7DEEB8AB-8649-4F76-B12D-0C03FFD5607A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241" name="Triangle isocèle 240">
                <a:extLst>
                  <a:ext uri="{FF2B5EF4-FFF2-40B4-BE49-F238E27FC236}">
                    <a16:creationId xmlns:a16="http://schemas.microsoft.com/office/drawing/2014/main" id="{6A434866-E609-4182-A021-685559CFF4B1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44" name="Image 243">
                <a:extLst>
                  <a:ext uri="{FF2B5EF4-FFF2-40B4-BE49-F238E27FC236}">
                    <a16:creationId xmlns:a16="http://schemas.microsoft.com/office/drawing/2014/main" id="{B1F9988F-DE59-4A5C-B058-BB107366A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CDA4BA2-5C72-400D-BC7B-9D365C39F509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A33554F-B64A-4BB6-AC32-A5FB8A8077A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E73A5FBB-711A-42D6-8FC0-E78E3B719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99" name="Image 98">
              <a:extLst>
                <a:ext uri="{FF2B5EF4-FFF2-40B4-BE49-F238E27FC236}">
                  <a16:creationId xmlns:a16="http://schemas.microsoft.com/office/drawing/2014/main" id="{1AB60C85-CBCC-400B-BD27-05F75D79B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03C8492-DC81-4C6A-8EA7-615A6229AE4A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721F21A3-BD1E-4A22-93F9-45D4ED781FB7}"/>
              </a:ext>
            </a:extLst>
          </p:cNvPr>
          <p:cNvSpPr txBox="1"/>
          <p:nvPr/>
        </p:nvSpPr>
        <p:spPr>
          <a:xfrm>
            <a:off x="590411" y="3880796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E41358F6-0D74-47B7-88C3-33782DC62345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0D08C5D-E4B6-4FA2-BD9A-E8AAC774FFB2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Rectangle : coins arrondis 62">
              <a:extLst>
                <a:ext uri="{FF2B5EF4-FFF2-40B4-BE49-F238E27FC236}">
                  <a16:creationId xmlns:a16="http://schemas.microsoft.com/office/drawing/2014/main" id="{FE574253-546E-474D-8B20-A979FDDA3F12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7B7A6774-8E64-4674-88A2-3B73C64EA147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65" name="Image 64">
                <a:extLst>
                  <a:ext uri="{FF2B5EF4-FFF2-40B4-BE49-F238E27FC236}">
                    <a16:creationId xmlns:a16="http://schemas.microsoft.com/office/drawing/2014/main" id="{BE3163D0-1614-4EB4-AE74-A81DFF9E18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A8EFA202-F8C2-412C-AFD5-C944D7E8C7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BCD8A828-73B5-4DC0-9909-ED0B47B4C7F7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68" name="Rectangle : coins arrondis 67">
                <a:extLst>
                  <a:ext uri="{FF2B5EF4-FFF2-40B4-BE49-F238E27FC236}">
                    <a16:creationId xmlns:a16="http://schemas.microsoft.com/office/drawing/2014/main" id="{87B8A1BD-FC43-4406-9CDA-BC326609AE4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69" name="Rectangle : coins arrondis 68">
                <a:extLst>
                  <a:ext uri="{FF2B5EF4-FFF2-40B4-BE49-F238E27FC236}">
                    <a16:creationId xmlns:a16="http://schemas.microsoft.com/office/drawing/2014/main" id="{1E9A520A-C45E-46C6-B4C3-C945F4788A1C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D8E97F91-5F0A-42E2-B8FE-64D710C046DB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273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FD5F26-32CE-48D5-859A-6912711359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>
                <a:latin typeface="Franklin Gothic Book" panose="020B0503020102020204" pitchFamily="34" charset="0"/>
              </a:rPr>
              <a:t>LES ACTIVITÉS DE GESTION DES ÉQUIPEMENTS INFORMATIQUES</a:t>
            </a:r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A4299283-3AFC-43FC-885D-79186B4220B6}"/>
              </a:ext>
            </a:extLst>
          </p:cNvPr>
          <p:cNvGrpSpPr/>
          <p:nvPr/>
        </p:nvGrpSpPr>
        <p:grpSpPr>
          <a:xfrm>
            <a:off x="386160" y="1007235"/>
            <a:ext cx="9391376" cy="1840407"/>
            <a:chOff x="386160" y="675214"/>
            <a:chExt cx="9391376" cy="1840407"/>
          </a:xfrm>
        </p:grpSpPr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AC6874EE-EBBB-4883-843E-E1578B3D0A84}"/>
                </a:ext>
              </a:extLst>
            </p:cNvPr>
            <p:cNvCxnSpPr>
              <a:cxnSpLocks/>
            </p:cNvCxnSpPr>
            <p:nvPr>
              <p:custDataLst>
                <p:tags r:id="rId6"/>
              </p:custDataLst>
            </p:nvPr>
          </p:nvCxnSpPr>
          <p:spPr>
            <a:xfrm>
              <a:off x="702091" y="243443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AF10B0AD-8095-4625-ABE4-118FFDAF6A7C}"/>
                </a:ext>
              </a:extLst>
            </p:cNvPr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702091" y="2037483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FF50C6F7-05B7-4F3C-88B6-4AA487849D3D}"/>
                </a:ext>
              </a:extLst>
            </p:cNvPr>
            <p:cNvCxnSpPr>
              <a:cxnSpLocks/>
            </p:cNvCxnSpPr>
            <p:nvPr>
              <p:custDataLst>
                <p:tags r:id="rId8"/>
              </p:custDataLst>
            </p:nvPr>
          </p:nvCxnSpPr>
          <p:spPr>
            <a:xfrm>
              <a:off x="702091" y="1700808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9AEDB075-E37C-4347-B5C1-728DBEA046F7}"/>
                </a:ext>
              </a:extLst>
            </p:cNvPr>
            <p:cNvCxnSpPr>
              <a:cxnSpLocks/>
            </p:cNvCxnSpPr>
            <p:nvPr>
              <p:custDataLst>
                <p:tags r:id="rId9"/>
              </p:custDataLst>
            </p:nvPr>
          </p:nvCxnSpPr>
          <p:spPr>
            <a:xfrm>
              <a:off x="702091" y="1325252"/>
              <a:ext cx="584613" cy="0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9AD8C3A6-6756-4F94-A34C-25B295B65283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183248" y="855762"/>
              <a:ext cx="3594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0070C0"/>
                  </a:solidFill>
                  <a:latin typeface="Franklin Gothic Book" panose="020B0503020102020204" pitchFamily="34" charset="0"/>
                </a:rPr>
                <a:t>Compétences des équipes sur les outils numériques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9FEBD9E2-F30F-4DAC-8555-304FC1713CDA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853473" y="855762"/>
              <a:ext cx="31192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>
                  <a:solidFill>
                    <a:srgbClr val="2DE0F3"/>
                  </a:solidFill>
                  <a:latin typeface="Franklin Gothic Book" panose="020B0503020102020204" pitchFamily="34" charset="0"/>
                </a:rPr>
                <a:t>Outils numériques utilisés dans l’entreprise</a:t>
              </a:r>
            </a:p>
          </p:txBody>
        </p:sp>
        <p:sp>
          <p:nvSpPr>
            <p:cNvPr id="62" name="Rectangle : coins arrondis 61">
              <a:extLst>
                <a:ext uri="{FF2B5EF4-FFF2-40B4-BE49-F238E27FC236}">
                  <a16:creationId xmlns:a16="http://schemas.microsoft.com/office/drawing/2014/main" id="{8DCDF6B5-AD9D-436F-952D-401111B10D7A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360392" y="1147621"/>
              <a:ext cx="3240000" cy="1368000"/>
            </a:xfrm>
            <a:prstGeom prst="roundRect">
              <a:avLst>
                <a:gd name="adj" fmla="val 16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63" name="Rectangle : coins arrondis 62">
              <a:extLst>
                <a:ext uri="{FF2B5EF4-FFF2-40B4-BE49-F238E27FC236}">
                  <a16:creationId xmlns:a16="http://schemas.microsoft.com/office/drawing/2014/main" id="{5040A984-7E30-4DB1-BAA2-1C8CEE0B5D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793120" y="1147621"/>
              <a:ext cx="3240000" cy="1368000"/>
            </a:xfrm>
            <a:prstGeom prst="roundRect">
              <a:avLst>
                <a:gd name="adj" fmla="val 35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CA" sz="1000" i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Synthétiser les éléments présents dans la matrice Excel de diagnostic</a:t>
              </a:r>
              <a:endParaRPr lang="fr-FR" sz="1000" i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844C7118-AF24-4640-AF1F-766DDE992FB6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386160" y="1226656"/>
              <a:ext cx="432991" cy="1266538"/>
              <a:chOff x="3270639" y="786453"/>
              <a:chExt cx="432991" cy="1637856"/>
            </a:xfrm>
          </p:grpSpPr>
          <p:sp>
            <p:nvSpPr>
              <p:cNvPr id="77" name="Rectangle : coins arrondis 76">
                <a:extLst>
                  <a:ext uri="{FF2B5EF4-FFF2-40B4-BE49-F238E27FC236}">
                    <a16:creationId xmlns:a16="http://schemas.microsoft.com/office/drawing/2014/main" id="{6ECF82C7-ECFF-4FDF-B8BC-25B88511BA79}"/>
                  </a:ext>
                </a:extLst>
              </p:cNvPr>
              <p:cNvSpPr/>
              <p:nvPr/>
            </p:nvSpPr>
            <p:spPr>
              <a:xfrm>
                <a:off x="3270639" y="2209901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0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78" name="Rectangle : coins arrondis 77">
                <a:extLst>
                  <a:ext uri="{FF2B5EF4-FFF2-40B4-BE49-F238E27FC236}">
                    <a16:creationId xmlns:a16="http://schemas.microsoft.com/office/drawing/2014/main" id="{701D5855-BF2E-49FC-8527-6DEBAA483246}"/>
                  </a:ext>
                </a:extLst>
              </p:cNvPr>
              <p:cNvSpPr/>
              <p:nvPr/>
            </p:nvSpPr>
            <p:spPr>
              <a:xfrm>
                <a:off x="3270639" y="1703296"/>
                <a:ext cx="432991" cy="214408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1</a:t>
                </a:r>
              </a:p>
            </p:txBody>
          </p:sp>
          <p:sp>
            <p:nvSpPr>
              <p:cNvPr id="79" name="Rectangle : coins arrondis 78">
                <a:extLst>
                  <a:ext uri="{FF2B5EF4-FFF2-40B4-BE49-F238E27FC236}">
                    <a16:creationId xmlns:a16="http://schemas.microsoft.com/office/drawing/2014/main" id="{D5BC41B8-C77B-477F-AB0B-D2C3FEDAC0C4}"/>
                  </a:ext>
                </a:extLst>
              </p:cNvPr>
              <p:cNvSpPr/>
              <p:nvPr/>
            </p:nvSpPr>
            <p:spPr>
              <a:xfrm>
                <a:off x="3270639" y="1279070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2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80" name="Rectangle : coins arrondis 79">
                <a:extLst>
                  <a:ext uri="{FF2B5EF4-FFF2-40B4-BE49-F238E27FC236}">
                    <a16:creationId xmlns:a16="http://schemas.microsoft.com/office/drawing/2014/main" id="{96754766-5879-422A-BA2D-8E0CE40681B1}"/>
                  </a:ext>
                </a:extLst>
              </p:cNvPr>
              <p:cNvSpPr/>
              <p:nvPr/>
            </p:nvSpPr>
            <p:spPr>
              <a:xfrm>
                <a:off x="3270639" y="786453"/>
                <a:ext cx="432991" cy="214409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700" b="1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3</a:t>
                </a:r>
                <a:endParaRPr lang="fr-FR" sz="7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E141084F-910A-4B8D-944A-3998F30AB8AD}"/>
                </a:ext>
              </a:extLst>
            </p:cNvPr>
            <p:cNvSpPr txBox="1"/>
            <p:nvPr/>
          </p:nvSpPr>
          <p:spPr>
            <a:xfrm>
              <a:off x="438170" y="697282"/>
              <a:ext cx="194421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Book" panose="020B0503020102020204" pitchFamily="34" charset="0"/>
                </a:rPr>
                <a:t>GÉRER LES SYSTEMES D’INFORMATION</a:t>
              </a:r>
            </a:p>
          </p:txBody>
        </p:sp>
        <p:sp>
          <p:nvSpPr>
            <p:cNvPr id="66" name="Rectangle : avec coins rognés en haut 65">
              <a:extLst>
                <a:ext uri="{FF2B5EF4-FFF2-40B4-BE49-F238E27FC236}">
                  <a16:creationId xmlns:a16="http://schemas.microsoft.com/office/drawing/2014/main" id="{F09AE021-2DC9-465C-AAAE-046262062513}"/>
                </a:ext>
              </a:extLst>
            </p:cNvPr>
            <p:cNvSpPr/>
            <p:nvPr/>
          </p:nvSpPr>
          <p:spPr>
            <a:xfrm>
              <a:off x="1280593" y="1121822"/>
              <a:ext cx="261388" cy="1316959"/>
            </a:xfrm>
            <a:prstGeom prst="snip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  <a:lumMod val="86000"/>
                  </a:schemeClr>
                </a:gs>
                <a:gs pos="50000">
                  <a:schemeClr val="accent1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Franklin Gothic Book" panose="020B0503020102020204" pitchFamily="34" charset="0"/>
              </a:endParaRPr>
            </a:p>
          </p:txBody>
        </p:sp>
        <p:grpSp>
          <p:nvGrpSpPr>
            <p:cNvPr id="67" name="Groupe 66">
              <a:extLst>
                <a:ext uri="{FF2B5EF4-FFF2-40B4-BE49-F238E27FC236}">
                  <a16:creationId xmlns:a16="http://schemas.microsoft.com/office/drawing/2014/main" id="{CC0D3B4C-A172-47F5-8047-FC3D2C48B3A2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1541472" y="1504832"/>
              <a:ext cx="303991" cy="195921"/>
              <a:chOff x="1541472" y="1739091"/>
              <a:chExt cx="303991" cy="195921"/>
            </a:xfrm>
          </p:grpSpPr>
          <p:sp>
            <p:nvSpPr>
              <p:cNvPr id="75" name="Triangle isocèle 74">
                <a:extLst>
                  <a:ext uri="{FF2B5EF4-FFF2-40B4-BE49-F238E27FC236}">
                    <a16:creationId xmlns:a16="http://schemas.microsoft.com/office/drawing/2014/main" id="{F6B9A76B-DFE6-47F4-A4F2-1F03C2A88369}"/>
                  </a:ext>
                </a:extLst>
              </p:cNvPr>
              <p:cNvSpPr/>
              <p:nvPr/>
            </p:nvSpPr>
            <p:spPr>
              <a:xfrm rot="16200000">
                <a:off x="1546408" y="1804185"/>
                <a:ext cx="85972" cy="9584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76" name="Image 75">
                <a:extLst>
                  <a:ext uri="{FF2B5EF4-FFF2-40B4-BE49-F238E27FC236}">
                    <a16:creationId xmlns:a16="http://schemas.microsoft.com/office/drawing/2014/main" id="{26BE3928-FBBD-4707-A1ED-94473B02DC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0341" y="1739091"/>
                <a:ext cx="185122" cy="195921"/>
              </a:xfrm>
              <a:prstGeom prst="rect">
                <a:avLst/>
              </a:prstGeom>
            </p:spPr>
          </p:pic>
        </p:grpSp>
        <p:grpSp>
          <p:nvGrpSpPr>
            <p:cNvPr id="68" name="Groupe 67">
              <a:extLst>
                <a:ext uri="{FF2B5EF4-FFF2-40B4-BE49-F238E27FC236}">
                  <a16:creationId xmlns:a16="http://schemas.microsoft.com/office/drawing/2014/main" id="{D3158836-B68C-414B-97A0-E9ED00234845}"/>
                </a:ext>
              </a:extLst>
            </p:cNvPr>
            <p:cNvGrpSpPr/>
            <p:nvPr>
              <p:custDataLst>
                <p:tags r:id="rId16"/>
              </p:custDataLst>
            </p:nvPr>
          </p:nvGrpSpPr>
          <p:grpSpPr>
            <a:xfrm>
              <a:off x="1007418" y="1886169"/>
              <a:ext cx="277715" cy="169572"/>
              <a:chOff x="1007418" y="1874132"/>
              <a:chExt cx="277715" cy="169572"/>
            </a:xfrm>
          </p:grpSpPr>
          <p:sp>
            <p:nvSpPr>
              <p:cNvPr id="73" name="Triangle isocèle 72">
                <a:extLst>
                  <a:ext uri="{FF2B5EF4-FFF2-40B4-BE49-F238E27FC236}">
                    <a16:creationId xmlns:a16="http://schemas.microsoft.com/office/drawing/2014/main" id="{C699F153-5762-4291-AC2F-F0120E4A234B}"/>
                  </a:ext>
                </a:extLst>
              </p:cNvPr>
              <p:cNvSpPr/>
              <p:nvPr/>
            </p:nvSpPr>
            <p:spPr>
              <a:xfrm rot="5400000">
                <a:off x="1194226" y="1905948"/>
                <a:ext cx="85972" cy="95843"/>
              </a:xfrm>
              <a:prstGeom prst="triangle">
                <a:avLst/>
              </a:prstGeom>
              <a:solidFill>
                <a:srgbClr val="2DE0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74" name="Image 73">
                <a:extLst>
                  <a:ext uri="{FF2B5EF4-FFF2-40B4-BE49-F238E27FC236}">
                    <a16:creationId xmlns:a16="http://schemas.microsoft.com/office/drawing/2014/main" id="{F24A5AA0-744A-41A0-BBB7-B56581569F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7418" y="1874132"/>
                <a:ext cx="152994" cy="169572"/>
              </a:xfrm>
              <a:prstGeom prst="rect">
                <a:avLst/>
              </a:prstGeom>
            </p:spPr>
          </p:pic>
        </p:grp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58992081-CBCC-4219-BA4E-61D5E11AD80A}"/>
                </a:ext>
              </a:extLst>
            </p:cNvPr>
            <p:cNvSpPr txBox="1"/>
            <p:nvPr/>
          </p:nvSpPr>
          <p:spPr>
            <a:xfrm>
              <a:off x="2098707" y="1654007"/>
              <a:ext cx="360000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bg1"/>
                  </a:solidFill>
                  <a:latin typeface="Franklin Gothic Book" panose="020B0503020102020204" pitchFamily="34" charset="0"/>
                </a:rPr>
                <a:t>x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1D1B6E09-9FE6-4526-A667-595B990DF278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1989997" y="1368160"/>
              <a:ext cx="5774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i="1">
                  <a:latin typeface="Franklin Gothic Book" panose="020B0503020102020204" pitchFamily="34" charset="0"/>
                </a:rPr>
                <a:t>Enjeu</a:t>
              </a:r>
            </a:p>
          </p:txBody>
        </p:sp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91F3FCF0-28BC-4AD7-93FD-816A31AB4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6859" y="675214"/>
              <a:ext cx="185122" cy="195921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695B6F1D-63A4-45CD-8B26-140572959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623" y="688388"/>
              <a:ext cx="152994" cy="169572"/>
            </a:xfrm>
            <a:prstGeom prst="rect">
              <a:avLst/>
            </a:prstGeom>
          </p:spPr>
        </p:pic>
      </p:grpSp>
      <p:sp>
        <p:nvSpPr>
          <p:cNvPr id="81" name="ZoneTexte 80">
            <a:extLst>
              <a:ext uri="{FF2B5EF4-FFF2-40B4-BE49-F238E27FC236}">
                <a16:creationId xmlns:a16="http://schemas.microsoft.com/office/drawing/2014/main" id="{DB2E9AE3-3549-4213-9171-15B2AE532C6B}"/>
              </a:ext>
            </a:extLst>
          </p:cNvPr>
          <p:cNvSpPr txBox="1"/>
          <p:nvPr/>
        </p:nvSpPr>
        <p:spPr>
          <a:xfrm>
            <a:off x="590411" y="1747144"/>
            <a:ext cx="1548033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accent1"/>
                </a:solidFill>
              </a:rPr>
              <a:t>Graphique à adapter en fonction des résultats du diagnostic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B79004D0-42CE-421E-965E-4A527E1E308A}"/>
              </a:ext>
            </a:extLst>
          </p:cNvPr>
          <p:cNvGrpSpPr/>
          <p:nvPr/>
        </p:nvGrpSpPr>
        <p:grpSpPr>
          <a:xfrm>
            <a:off x="2769354" y="5305513"/>
            <a:ext cx="4367293" cy="931799"/>
            <a:chOff x="2138444" y="5305513"/>
            <a:chExt cx="4367293" cy="93179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D07CCF9-D6E2-4714-B6BC-E1EDCBBDF2E8}"/>
                </a:ext>
              </a:extLst>
            </p:cNvPr>
            <p:cNvSpPr/>
            <p:nvPr/>
          </p:nvSpPr>
          <p:spPr>
            <a:xfrm>
              <a:off x="2138444" y="5305513"/>
              <a:ext cx="4326724" cy="9317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B020695-623B-4881-9887-52C9081D127C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796574" y="5677176"/>
              <a:ext cx="2709163" cy="16957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300"/>
                </a:spcBef>
              </a:pPr>
              <a:r>
                <a:rPr lang="fr-FR" sz="900" b="1" i="1" cap="small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Échelle de notation – Niveaux de maturité de l’enjeu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0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utilisation du papier &amp; pas de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1 :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 outils de bureautique &amp; faible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2 : 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application dédiée &amp; bonne maîtrise ; </a:t>
              </a:r>
            </a:p>
            <a:p>
              <a:pPr>
                <a:spcBef>
                  <a:spcPts val="300"/>
                </a:spcBef>
              </a:pPr>
              <a:r>
                <a:rPr lang="fr-FR" sz="800" b="1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Niveau 3 : </a:t>
              </a:r>
              <a:r>
                <a:rPr lang="fr-FR" sz="800" i="1">
                  <a:solidFill>
                    <a:schemeClr val="bg1">
                      <a:lumMod val="50000"/>
                    </a:schemeClr>
                  </a:solidFill>
                  <a:latin typeface="Franklin Gothic Book" panose="020B0503020102020204" pitchFamily="34" charset="0"/>
                </a:rPr>
                <a:t>solution avancée &amp; maîtrise importante</a:t>
              </a:r>
            </a:p>
          </p:txBody>
        </p: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02253011-21D5-468E-B934-07D09F982C23}"/>
                </a:ext>
              </a:extLst>
            </p:cNvPr>
            <p:cNvGrpSpPr/>
            <p:nvPr/>
          </p:nvGrpSpPr>
          <p:grpSpPr>
            <a:xfrm>
              <a:off x="2138444" y="5355577"/>
              <a:ext cx="1825628" cy="759375"/>
              <a:chOff x="6511748" y="5355577"/>
              <a:chExt cx="1825628" cy="759375"/>
            </a:xfrm>
          </p:grpSpPr>
          <p:pic>
            <p:nvPicPr>
              <p:cNvPr id="38" name="Image 37">
                <a:extLst>
                  <a:ext uri="{FF2B5EF4-FFF2-40B4-BE49-F238E27FC236}">
                    <a16:creationId xmlns:a16="http://schemas.microsoft.com/office/drawing/2014/main" id="{F6F3F99F-AEFB-4EDB-B99E-50429F88A0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5248" y="5589240"/>
                <a:ext cx="152994" cy="169572"/>
              </a:xfrm>
              <a:prstGeom prst="rect">
                <a:avLst/>
              </a:prstGeom>
            </p:spPr>
          </p:pic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E55F1131-FC1D-4111-9E7F-26CA380887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9184" y="5919031"/>
                <a:ext cx="185122" cy="195921"/>
              </a:xfrm>
              <a:prstGeom prst="rect">
                <a:avLst/>
              </a:prstGeom>
            </p:spPr>
          </p:pic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06311DBE-E281-4024-9148-CB7ABF621783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818811" y="5592391"/>
                <a:ext cx="1078499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outils</a:t>
                </a:r>
              </a:p>
            </p:txBody>
          </p:sp>
          <p:sp>
            <p:nvSpPr>
              <p:cNvPr id="41" name="Rectangle : coins arrondis 40">
                <a:extLst>
                  <a:ext uri="{FF2B5EF4-FFF2-40B4-BE49-F238E27FC236}">
                    <a16:creationId xmlns:a16="http://schemas.microsoft.com/office/drawing/2014/main" id="{F74D24CF-B25B-46E0-8926-9C2343C64A67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818811" y="5914851"/>
                <a:ext cx="1518565" cy="19592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800" i="1">
                    <a:solidFill>
                      <a:schemeClr val="bg1">
                        <a:lumMod val="50000"/>
                      </a:schemeClr>
                    </a:solidFill>
                    <a:latin typeface="Franklin Gothic Book" panose="020B0503020102020204" pitchFamily="34" charset="0"/>
                  </a:rPr>
                  <a:t>Maturité des compétences</a:t>
                </a:r>
              </a:p>
            </p:txBody>
          </p:sp>
          <p:sp>
            <p:nvSpPr>
              <p:cNvPr id="42" name="Rectangle : coins arrondis 41">
                <a:extLst>
                  <a:ext uri="{FF2B5EF4-FFF2-40B4-BE49-F238E27FC236}">
                    <a16:creationId xmlns:a16="http://schemas.microsoft.com/office/drawing/2014/main" id="{669252EF-910A-42DF-BDC7-E21ADF17AA1D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511748" y="5355577"/>
                <a:ext cx="1465588" cy="16957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300"/>
                  </a:spcBef>
                </a:pPr>
                <a:r>
                  <a:rPr lang="fr-FR" sz="900" b="1" i="1" cap="small">
                    <a:solidFill>
                      <a:schemeClr val="accent1"/>
                    </a:solidFill>
                    <a:latin typeface="Franklin Gothic Book" panose="020B0503020102020204" pitchFamily="34" charset="0"/>
                  </a:rPr>
                  <a:t>Thématique</a:t>
                </a:r>
              </a:p>
            </p:txBody>
          </p:sp>
        </p:grpSp>
      </p:grpSp>
      <p:sp>
        <p:nvSpPr>
          <p:cNvPr id="43" name="ZoneTexte 42">
            <a:extLst>
              <a:ext uri="{FF2B5EF4-FFF2-40B4-BE49-F238E27FC236}">
                <a16:creationId xmlns:a16="http://schemas.microsoft.com/office/drawing/2014/main" id="{7E83298B-2BAD-4AD9-96A6-5CEB286290B9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65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E353111-CBA1-43A9-959D-0E6F43E8A4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25677791"/>
              </p:ext>
            </p:extLst>
          </p:nvPr>
        </p:nvGraphicFramePr>
        <p:xfrm>
          <a:off x="684193" y="901237"/>
          <a:ext cx="8716147" cy="5048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455">
                  <a:extLst>
                    <a:ext uri="{9D8B030D-6E8A-4147-A177-3AD203B41FA5}">
                      <a16:colId xmlns:a16="http://schemas.microsoft.com/office/drawing/2014/main" val="122018747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24668690"/>
                    </a:ext>
                  </a:extLst>
                </a:gridCol>
                <a:gridCol w="2452241">
                  <a:extLst>
                    <a:ext uri="{9D8B030D-6E8A-4147-A177-3AD203B41FA5}">
                      <a16:colId xmlns:a16="http://schemas.microsoft.com/office/drawing/2014/main" val="1168281793"/>
                    </a:ext>
                  </a:extLst>
                </a:gridCol>
                <a:gridCol w="4227347">
                  <a:extLst>
                    <a:ext uri="{9D8B030D-6E8A-4147-A177-3AD203B41FA5}">
                      <a16:colId xmlns:a16="http://schemas.microsoft.com/office/drawing/2014/main" val="2733263288"/>
                    </a:ext>
                  </a:extLst>
                </a:gridCol>
              </a:tblGrid>
              <a:tr h="514657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ACTIVITÉ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NIVEAU DE PRIORITE*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AMBITIONS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lt1"/>
                          </a:solidFill>
                        </a:rPr>
                        <a:t>PISTES D’ACTIONS POUR Y PARVENIR</a:t>
                      </a:r>
                      <a:endParaRPr lang="fr-FR" sz="1200" b="1" kern="1200">
                        <a:solidFill>
                          <a:schemeClr val="lt1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397574730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VENDRE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4170085895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COMMUNIQUER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indent="0" algn="l" fontAlgn="ctr">
                        <a:buNone/>
                      </a:pP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842530827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ACHETER APPROVISIONNER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 dirty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4313712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DISTRIBUER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854835066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GÉRER LES RH ET LES ÉQUIPES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03599946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GÉRER ET ADMINISTRER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just"/>
                      <a:endParaRPr lang="fr-FR" sz="1050" b="1" i="1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595628222"/>
                  </a:ext>
                </a:extLst>
              </a:tr>
              <a:tr h="647627">
                <a:tc>
                  <a:txBody>
                    <a:bodyPr/>
                    <a:lstStyle/>
                    <a:p>
                      <a:pPr marL="0" marR="0" lvl="0" indent="0" algn="ctr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GÉRER LES SI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just" defTabSz="9143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b="0" i="0" dirty="0">
                        <a:latin typeface="Franklin Gothic Book" panose="020B0503020102020204" pitchFamily="34" charset="0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476206228"/>
                  </a:ext>
                </a:extLst>
              </a:tr>
            </a:tbl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807D9BCA-46EC-4CD2-B60C-A7CBBE8E1B0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84193" y="-4510"/>
            <a:ext cx="7355227" cy="599160"/>
          </a:xfrm>
        </p:spPr>
        <p:txBody>
          <a:bodyPr>
            <a:normAutofit/>
          </a:bodyPr>
          <a:lstStyle/>
          <a:p>
            <a:r>
              <a:rPr lang="fr-FR" sz="1600" b="1" dirty="0">
                <a:latin typeface="Franklin Gothic Book" panose="020B0503020102020204" pitchFamily="34" charset="0"/>
              </a:rPr>
              <a:t>AMBITION ET PISTES D’ACTIONS ENVISAGÉES – Outils 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274FA2-0A86-4237-B1C6-948E6B52B0B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913440" y="6428361"/>
            <a:ext cx="497260" cy="385015"/>
          </a:xfrm>
        </p:spPr>
        <p:txBody>
          <a:bodyPr/>
          <a:lstStyle/>
          <a:p>
            <a:fld id="{CF4668DC-857F-487D-BFFA-8C0CA5037977}" type="slidenum">
              <a:rPr lang="fr-BE" smtClean="0"/>
              <a:t>9</a:t>
            </a:fld>
            <a:endParaRPr lang="fr-BE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112B33-FD7E-4893-A6ED-F5463E8A7F6A}"/>
              </a:ext>
            </a:extLst>
          </p:cNvPr>
          <p:cNvSpPr txBox="1"/>
          <p:nvPr/>
        </p:nvSpPr>
        <p:spPr>
          <a:xfrm>
            <a:off x="684193" y="6132544"/>
            <a:ext cx="5544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/>
              <a:t>* Niveau de priorité identifié par l’entreprise : 0-faible, 1-moyen, 2-fort, 3-stratégique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AA4F47-0F7A-4435-8BBC-2EDC077FBD77}"/>
              </a:ext>
            </a:extLst>
          </p:cNvPr>
          <p:cNvSpPr txBox="1"/>
          <p:nvPr/>
        </p:nvSpPr>
        <p:spPr>
          <a:xfrm>
            <a:off x="8506457" y="0"/>
            <a:ext cx="1399543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>
              <a:solidFill>
                <a:schemeClr val="accent1"/>
              </a:solidFill>
            </a:endParaRPr>
          </a:p>
          <a:p>
            <a:pPr algn="ctr"/>
            <a:r>
              <a:rPr lang="fr-FR" sz="1200" dirty="0">
                <a:solidFill>
                  <a:schemeClr val="accent1"/>
                </a:solidFill>
              </a:rPr>
              <a:t>Coller ici le logo du </a:t>
            </a:r>
            <a:r>
              <a:rPr lang="fr-FR" sz="1200" dirty="0" err="1">
                <a:solidFill>
                  <a:schemeClr val="accent1"/>
                </a:solidFill>
              </a:rPr>
              <a:t>cofinanceur</a:t>
            </a:r>
            <a:endParaRPr lang="fr-FR" sz="1200" dirty="0">
              <a:solidFill>
                <a:schemeClr val="accent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A183C-076B-A951-D723-49C1F46BFD8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117" t="32621" r="44982" b="65582"/>
          <a:stretch/>
        </p:blipFill>
        <p:spPr>
          <a:xfrm>
            <a:off x="5548045" y="137154"/>
            <a:ext cx="277402" cy="31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19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Personnalisé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643B"/>
      </a:accent1>
      <a:accent2>
        <a:srgbClr val="525E65"/>
      </a:accent2>
      <a:accent3>
        <a:srgbClr val="00A0C0"/>
      </a:accent3>
      <a:accent4>
        <a:srgbClr val="7EC150"/>
      </a:accent4>
      <a:accent5>
        <a:srgbClr val="52308E"/>
      </a:accent5>
      <a:accent6>
        <a:srgbClr val="274D96"/>
      </a:accent6>
      <a:hlink>
        <a:srgbClr val="000000"/>
      </a:hlink>
      <a:folHlink>
        <a:srgbClr val="F796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 ref" ma:contentTypeID="0x01010074904F651C134C30884992A820C637E5009C1D579B54A70E4890AF7EFE2F1FDFB0" ma:contentTypeVersion="27" ma:contentTypeDescription="Crée un document." ma:contentTypeScope="" ma:versionID="59aec9c6825a7ae8ed0df8d54877c45e">
  <xsd:schema xmlns:xsd="http://www.w3.org/2001/XMLSchema" xmlns:xs="http://www.w3.org/2001/XMLSchema" xmlns:p="http://schemas.microsoft.com/office/2006/metadata/properties" xmlns:ns1="http://schemas.microsoft.com/sharepoint/v3" xmlns:ns2="54794d33-80f1-4a5f-8393-1de5862b39e3" xmlns:ns3="4fb32490-c214-4051-89d7-e683236d77fe" targetNamespace="http://schemas.microsoft.com/office/2006/metadata/properties" ma:root="true" ma:fieldsID="54a6e20c3504f30513f891e5978bd475" ns1:_="" ns2:_="" ns3:_="">
    <xsd:import namespace="http://schemas.microsoft.com/sharepoint/v3"/>
    <xsd:import namespace="54794d33-80f1-4a5f-8393-1de5862b39e3"/>
    <xsd:import namespace="4fb32490-c214-4051-89d7-e683236d77fe"/>
    <xsd:element name="properties">
      <xsd:complexType>
        <xsd:sequence>
          <xsd:element name="documentManagement">
            <xsd:complexType>
              <xsd:all>
                <xsd:element ref="ns1:Author" minOccurs="0"/>
                <xsd:element ref="ns1:Editor" minOccurs="0"/>
                <xsd:element ref="ns2:pbbbff8482924db6a630c52e36d74b1c" minOccurs="0"/>
                <xsd:element ref="ns2:Contacts" minOccurs="0"/>
                <xsd:element ref="ns2:pbc17841c2294167aa7fb86b07233780" minOccurs="0"/>
                <xsd:element ref="ns2:TaxCatchAllLabel" minOccurs="0"/>
                <xsd:element ref="ns2:paec2b10e2d040309fb66377cf1c230e" minOccurs="0"/>
                <xsd:element ref="ns2:i1b3b13f3ec748fbb2108ecf241dc70c" minOccurs="0"/>
                <xsd:element ref="ns2:kb8b9fef9b234bc5a9ef263a4f472439" minOccurs="0"/>
                <xsd:element ref="ns2:lad7622135ad46be8842793936e344b3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uthor" ma:index="5" nillable="true" ma:displayName="Créé par" ma:list="UserInfo" ma:internalName="Auth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" ma:index="14" nillable="true" ma:displayName="Modifié par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94d33-80f1-4a5f-8393-1de5862b39e3" elementFormDefault="qualified">
    <xsd:import namespace="http://schemas.microsoft.com/office/2006/documentManagement/types"/>
    <xsd:import namespace="http://schemas.microsoft.com/office/infopath/2007/PartnerControls"/>
    <xsd:element name="pbbbff8482924db6a630c52e36d74b1c" ma:index="15" ma:taxonomy="true" ma:internalName="pbbbff8482924db6a630c52e36d74b1c" ma:taxonomyFieldName="ThematiquePrincipale" ma:displayName="Thème" ma:fieldId="{9bbbff84-8292-4db6-a630-c52e36d74b1c}" ma:taxonomyMulti="true" ma:sspId="a8d2b527-eba7-4656-b9d6-27daed90259c" ma:termSetId="983f0eec-6d2b-4afc-880e-6518f5a0cf6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acts" ma:index="21" nillable="true" ma:displayName="Personne(s) référente (s)" ma:description="" ma:internalName="Contact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bc17841c2294167aa7fb86b07233780" ma:index="23" nillable="true" ma:taxonomy="true" ma:internalName="pbc17841c2294167aa7fb86b07233780" ma:taxonomyFieldName="Nature" ma:displayName="Nature" ma:default="" ma:fieldId="{9bc17841-c229-4167-aa7f-b86b07233780}" ma:sspId="a8d2b527-eba7-4656-b9d6-27daed90259c" ma:termSetId="98654359-79fa-4a66-8c3b-821f38c4748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4" nillable="true" ma:displayName="Colonne Attraper tout de Taxonomie1" ma:hidden="true" ma:list="{525a9b90-2a48-4992-92c8-38a1613d9856}" ma:internalName="TaxCatchAllLabel" ma:readOnly="true" ma:showField="CatchAllDataLabel" ma:web="54794d33-80f1-4a5f-8393-1de5862b3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aec2b10e2d040309fb66377cf1c230e" ma:index="25" nillable="true" ma:taxonomy="true" ma:internalName="paec2b10e2d040309fb66377cf1c230e" ma:taxonomyFieldName="motscles" ma:displayName="Mots-Clés" ma:fieldId="{9aec2b10-e2d0-4030-9fb6-6377cf1c230e}" ma:taxonomyMulti="true" ma:sspId="a8d2b527-eba7-4656-b9d6-27daed90259c" ma:termSetId="f27ae816-b6b8-4d5e-8fe7-95e5d1e7cb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1b3b13f3ec748fbb2108ecf241dc70c" ma:index="26" nillable="true" ma:taxonomy="true" ma:internalName="i1b3b13f3ec748fbb2108ecf241dc70c" ma:taxonomyFieldName="Rubriquemediathequee" ma:displayName="Rubrique" ma:fieldId="{21b3b13f-3ec7-48fb-b210-8ecf241dc70c}" ma:taxonomyMulti="true" ma:sspId="a8d2b527-eba7-4656-b9d6-27daed90259c" ma:termSetId="9f32164e-205b-497a-a70a-08682aa8dec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b8b9fef9b234bc5a9ef263a4f472439" ma:index="27" ma:taxonomy="true" ma:internalName="kb8b9fef9b234bc5a9ef263a4f472439" ma:taxonomyFieldName="Thematique" ma:displayName="Sous thèmes" ma:readOnly="false" ma:fieldId="{4b8b9fef-9b23-4bc5-a9ef-263a4f472439}" ma:taxonomyMulti="true" ma:sspId="a8d2b527-eba7-4656-b9d6-27daed90259c" ma:termSetId="54501d3c-74de-4f3e-8624-0fee4dead1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d7622135ad46be8842793936e344b3" ma:index="28" ma:taxonomy="true" ma:internalName="lad7622135ad46be8842793936e344b3" ma:taxonomyFieldName="Organisation" ma:displayName="Organisation" ma:fieldId="{5ad76221-35ad-46be-8842-793936e344b3}" ma:taxonomyMulti="true" ma:sspId="a8d2b527-eba7-4656-b9d6-27daed90259c" ma:termSetId="6cddf05c-ef0b-40ff-9b84-f5fabf7b2f7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9" nillable="true" ma:displayName="Colonne Attraper tout de Taxonomie" ma:hidden="true" ma:list="{525a9b90-2a48-4992-92c8-38a1613d9856}" ma:internalName="TaxCatchAll" ma:showField="CatchAllData" ma:web="54794d33-80f1-4a5f-8393-1de5862b3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32490-c214-4051-89d7-e683236d77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35" nillable="true" ma:displayName="Balises d’images_0" ma:hidden="true" ma:internalName="lcf76f155ced4ddcb4097134ff3c332f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Type de contenu"/>
        <xsd:element ref="dc:title" minOccurs="0" maxOccurs="1" ma:index="0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794d33-80f1-4a5f-8393-1de5862b39e3" xsi:nil="true"/>
    <lcf76f155ced4ddcb4097134ff3c332f xmlns="4fb32490-c214-4051-89d7-e683236d77fe" xsi:nil="true"/>
    <pbc17841c2294167aa7fb86b07233780 xmlns="54794d33-80f1-4a5f-8393-1de5862b39e3">
      <Terms xmlns="http://schemas.microsoft.com/office/infopath/2007/PartnerControls"/>
    </pbc17841c2294167aa7fb86b07233780>
    <pbbbff8482924db6a630c52e36d74b1c xmlns="54794d33-80f1-4a5f-8393-1de5862b39e3">
      <Terms xmlns="http://schemas.microsoft.com/office/infopath/2007/PartnerControls"/>
    </pbbbff8482924db6a630c52e36d74b1c>
    <kb8b9fef9b234bc5a9ef263a4f472439 xmlns="54794d33-80f1-4a5f-8393-1de5862b39e3">
      <Terms xmlns="http://schemas.microsoft.com/office/infopath/2007/PartnerControls"/>
    </kb8b9fef9b234bc5a9ef263a4f472439>
    <i1b3b13f3ec748fbb2108ecf241dc70c xmlns="54794d33-80f1-4a5f-8393-1de5862b39e3">
      <Terms xmlns="http://schemas.microsoft.com/office/infopath/2007/PartnerControls"/>
    </i1b3b13f3ec748fbb2108ecf241dc70c>
    <paec2b10e2d040309fb66377cf1c230e xmlns="54794d33-80f1-4a5f-8393-1de5862b39e3">
      <Terms xmlns="http://schemas.microsoft.com/office/infopath/2007/PartnerControls"/>
    </paec2b10e2d040309fb66377cf1c230e>
    <Contacts xmlns="54794d33-80f1-4a5f-8393-1de5862b39e3">
      <UserInfo>
        <DisplayName/>
        <AccountId xsi:nil="true"/>
        <AccountType/>
      </UserInfo>
    </Contacts>
    <lad7622135ad46be8842793936e344b3 xmlns="54794d33-80f1-4a5f-8393-1de5862b39e3">
      <Terms xmlns="http://schemas.microsoft.com/office/infopath/2007/PartnerControls"/>
    </lad7622135ad46be8842793936e344b3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F8D24F-9E77-42A4-A02B-28E362D77BC7}"/>
</file>

<file path=customXml/itemProps2.xml><?xml version="1.0" encoding="utf-8"?>
<ds:datastoreItem xmlns:ds="http://schemas.openxmlformats.org/officeDocument/2006/customXml" ds:itemID="{30055068-541E-47D0-BB4E-18D9979C84BB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9b4d0352-4c8c-44d2-8c85-808d199c98d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E746BED-C400-41F1-A45F-88DDF2B42F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1287</Words>
  <Application>Microsoft Office PowerPoint</Application>
  <PresentationFormat>Format A4 (210 x 297 mm)</PresentationFormat>
  <Paragraphs>329</Paragraphs>
  <Slides>14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3" baseType="lpstr">
      <vt:lpstr>Arial</vt:lpstr>
      <vt:lpstr>Calibri</vt:lpstr>
      <vt:lpstr>Franklin Gothic Book</vt:lpstr>
      <vt:lpstr>Franklin Gothic Medium</vt:lpstr>
      <vt:lpstr>Futura Bk BT</vt:lpstr>
      <vt:lpstr>Futura Md BT</vt:lpstr>
      <vt:lpstr>Symbol</vt:lpstr>
      <vt:lpstr>Wingdings</vt:lpstr>
      <vt:lpstr>Thème Office</vt:lpstr>
      <vt:lpstr>Présentation PowerPoint</vt:lpstr>
      <vt:lpstr>Présentation de l’entreprise : Nom de l’entreprise</vt:lpstr>
      <vt:lpstr>Analyse SWOT</vt:lpstr>
      <vt:lpstr>SYNTHÈSE DU DIAGNOSTIC</vt:lpstr>
      <vt:lpstr>LES ACTIVITÉS EN SUPPORT À LA VENTE ET EN COMMUNICATION</vt:lpstr>
      <vt:lpstr>LES ACTIVITÉS DE PRODUCTION</vt:lpstr>
      <vt:lpstr>LES ACTIVITÉS RH ET ADMINISTRATIVES</vt:lpstr>
      <vt:lpstr>LES ACTIVITÉS DE GESTION DES ÉQUIPEMENTS INFORMATIQUES</vt:lpstr>
      <vt:lpstr>AMBITION ET PISTES D’ACTIONS ENVISAGÉES – Outils  </vt:lpstr>
      <vt:lpstr>AMBITION ET PISTES D’ACTIONS ENVISAGÉES – RH et compétences </vt:lpstr>
      <vt:lpstr>CARTE DE TRANSFORMATION NUMERIQUE</vt:lpstr>
      <vt:lpstr>PROPOSITIONS DU CONSULTANT SUR L’ACCOMPAGNEMENT </vt:lpstr>
      <vt:lpstr>Annexes – Photographies et points critiques identifiés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Aurore ROBERT</dc:creator>
  <cp:lastModifiedBy>SEFRAOUI-SERRES Amandine</cp:lastModifiedBy>
  <cp:revision>3</cp:revision>
  <cp:lastPrinted>2021-01-20T17:06:42Z</cp:lastPrinted>
  <dcterms:created xsi:type="dcterms:W3CDTF">2015-08-21T12:42:08Z</dcterms:created>
  <dcterms:modified xsi:type="dcterms:W3CDTF">2023-05-23T10:06:59Z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0x01010074904F651C134C30884992A820C637E5009C1D579B54A70E4890AF7EFE2F1FDFB0</vt:lpwstr>
  </property>
  <property fmtid="{D5CDD505-2E9C-101B-9397-08002B2CF9AE}" pid="3" name="Order">
    <vt:r8>2918700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MediaServiceImageTags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SharedWithUsers">
    <vt:lpwstr/>
  </property>
  <property fmtid="{D5CDD505-2E9C-101B-9397-08002B2CF9AE}" pid="14" name="Nature">
    <vt:lpwstr/>
  </property>
  <property fmtid="{D5CDD505-2E9C-101B-9397-08002B2CF9AE}" pid="15" name="Organisation">
    <vt:lpwstr/>
  </property>
  <property fmtid="{D5CDD505-2E9C-101B-9397-08002B2CF9AE}" pid="17" name="motscles">
    <vt:lpwstr/>
  </property>
  <property fmtid="{D5CDD505-2E9C-101B-9397-08002B2CF9AE}" pid="18" name="Rubriquemediathequee">
    <vt:lpwstr/>
  </property>
  <property fmtid="{D5CDD505-2E9C-101B-9397-08002B2CF9AE}" pid="19" name="Thematique">
    <vt:lpwstr/>
  </property>
  <property fmtid="{D5CDD505-2E9C-101B-9397-08002B2CF9AE}" pid="20" name="ThematiquePrincipale">
    <vt:lpwstr/>
  </property>
</Properties>
</file>