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EL Malvina" initials="MM" lastIdx="14" clrIdx="0">
    <p:extLst>
      <p:ext uri="{19B8F6BF-5375-455C-9EA6-DF929625EA0E}">
        <p15:presenceInfo xmlns:p15="http://schemas.microsoft.com/office/powerpoint/2012/main" userId="S::malvina.morel@constructys.fr::6d06ed05-a4f7-4962-9fb4-dffb991c3b69" providerId="AD"/>
      </p:ext>
    </p:extLst>
  </p:cmAuthor>
  <p:cmAuthor id="2" name="SASSATELLI Hugo" initials="SH" lastIdx="7" clrIdx="1">
    <p:extLst>
      <p:ext uri="{19B8F6BF-5375-455C-9EA6-DF929625EA0E}">
        <p15:presenceInfo xmlns:p15="http://schemas.microsoft.com/office/powerpoint/2012/main" userId="S::hugo.sassatelli@constructys.fr::78e98e9c-0004-4a34-9a54-49bc6bc7d8ba" providerId="AD"/>
      </p:ext>
    </p:extLst>
  </p:cmAuthor>
  <p:cmAuthor id="3" name="LADRAT Camille" initials="LC" lastIdx="12" clrIdx="2">
    <p:extLst>
      <p:ext uri="{19B8F6BF-5375-455C-9EA6-DF929625EA0E}">
        <p15:presenceInfo xmlns:p15="http://schemas.microsoft.com/office/powerpoint/2012/main" userId="S::camille.ladrat@constructys.fr::1ca8359e-518e-420c-8d93-2e5928605f35" providerId="AD"/>
      </p:ext>
    </p:extLst>
  </p:cmAuthor>
  <p:cmAuthor id="4" name="MAYASSIAN Audrey" initials="MA" lastIdx="7" clrIdx="3">
    <p:extLst>
      <p:ext uri="{19B8F6BF-5375-455C-9EA6-DF929625EA0E}">
        <p15:presenceInfo xmlns:p15="http://schemas.microsoft.com/office/powerpoint/2012/main" userId="S::audrey.mayassian@constructys.fr::145ba4ca-15c9-4913-a21c-2174ecf5902f" providerId="AD"/>
      </p:ext>
    </p:extLst>
  </p:cmAuthor>
  <p:cmAuthor id="5" name="VERNEY Elsa" initials="VE" lastIdx="1" clrIdx="4">
    <p:extLst>
      <p:ext uri="{19B8F6BF-5375-455C-9EA6-DF929625EA0E}">
        <p15:presenceInfo xmlns:p15="http://schemas.microsoft.com/office/powerpoint/2012/main" userId="S::elsa.verney@constructys.fr::c4352751-2a84-4ab6-95fc-367f46e3ba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67"/>
    <a:srgbClr val="F18700"/>
    <a:srgbClr val="5ACCD7"/>
    <a:srgbClr val="D0491A"/>
    <a:srgbClr val="2D3066"/>
    <a:srgbClr val="313467"/>
    <a:srgbClr val="4CBDCC"/>
    <a:srgbClr val="2D3064"/>
    <a:srgbClr val="FFFFFF"/>
    <a:srgbClr val="2D3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FFF47-B31D-4527-8B10-F5C0A224187E}" v="4" dt="2022-11-15T10:16:15.971"/>
    <p1510:client id="{A858D7F0-C224-4FE9-B0B7-FCE3F5BE794D}" v="10" dt="2022-11-14T16:06:18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14" y="-352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6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EY Elsa" userId="c4352751-2a84-4ab6-95fc-367f46e3ba64" providerId="ADAL" clId="{65F96733-BACA-470D-B0C4-12582033FC45}"/>
    <pc:docChg chg="undo custSel modSld">
      <pc:chgData name="VERNEY Elsa" userId="c4352751-2a84-4ab6-95fc-367f46e3ba64" providerId="ADAL" clId="{65F96733-BACA-470D-B0C4-12582033FC45}" dt="2022-06-02T15:14:13.779" v="350" actId="113"/>
      <pc:docMkLst>
        <pc:docMk/>
      </pc:docMkLst>
      <pc:sldChg chg="addSp delSp modSp mod">
        <pc:chgData name="VERNEY Elsa" userId="c4352751-2a84-4ab6-95fc-367f46e3ba64" providerId="ADAL" clId="{65F96733-BACA-470D-B0C4-12582033FC45}" dt="2022-06-02T15:14:13.779" v="350" actId="113"/>
        <pc:sldMkLst>
          <pc:docMk/>
          <pc:sldMk cId="2842720716" sldId="258"/>
        </pc:sldMkLst>
        <pc:spChg chg="mod">
          <ac:chgData name="VERNEY Elsa" userId="c4352751-2a84-4ab6-95fc-367f46e3ba64" providerId="ADAL" clId="{65F96733-BACA-470D-B0C4-12582033FC45}" dt="2022-06-02T15:13:43.575" v="346" actId="20577"/>
          <ac:spMkLst>
            <pc:docMk/>
            <pc:sldMk cId="2842720716" sldId="258"/>
            <ac:spMk id="7" creationId="{27ACE567-1753-C049-BCB9-D51476C0D965}"/>
          </ac:spMkLst>
        </pc:spChg>
        <pc:spChg chg="mod">
          <ac:chgData name="VERNEY Elsa" userId="c4352751-2a84-4ab6-95fc-367f46e3ba64" providerId="ADAL" clId="{65F96733-BACA-470D-B0C4-12582033FC45}" dt="2022-06-02T08:47:21.579" v="83" actId="20577"/>
          <ac:spMkLst>
            <pc:docMk/>
            <pc:sldMk cId="2842720716" sldId="258"/>
            <ac:spMk id="8" creationId="{23B0762D-22AB-8A40-8F73-1CF0CD916E01}"/>
          </ac:spMkLst>
        </pc:spChg>
        <pc:spChg chg="mod">
          <ac:chgData name="VERNEY Elsa" userId="c4352751-2a84-4ab6-95fc-367f46e3ba64" providerId="ADAL" clId="{65F96733-BACA-470D-B0C4-12582033FC45}" dt="2022-06-02T15:14:13.779" v="350" actId="113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65F96733-BACA-470D-B0C4-12582033FC45}" dt="2022-06-02T09:38:52.553" v="281" actId="20577"/>
          <ac:spMkLst>
            <pc:docMk/>
            <pc:sldMk cId="2842720716" sldId="258"/>
            <ac:spMk id="28" creationId="{99A71194-B02D-41EC-9367-F991752DA0C7}"/>
          </ac:spMkLst>
        </pc:spChg>
        <pc:spChg chg="mod">
          <ac:chgData name="VERNEY Elsa" userId="c4352751-2a84-4ab6-95fc-367f46e3ba64" providerId="ADAL" clId="{65F96733-BACA-470D-B0C4-12582033FC45}" dt="2022-06-02T08:47:02.806" v="41" actId="20577"/>
          <ac:spMkLst>
            <pc:docMk/>
            <pc:sldMk cId="2842720716" sldId="258"/>
            <ac:spMk id="39" creationId="{00000000-0000-0000-0000-000000000000}"/>
          </ac:spMkLst>
        </pc:spChg>
        <pc:spChg chg="mod">
          <ac:chgData name="VERNEY Elsa" userId="c4352751-2a84-4ab6-95fc-367f46e3ba64" providerId="ADAL" clId="{65F96733-BACA-470D-B0C4-12582033FC45}" dt="2022-06-02T15:10:55.203" v="296" actId="113"/>
          <ac:spMkLst>
            <pc:docMk/>
            <pc:sldMk cId="2842720716" sldId="258"/>
            <ac:spMk id="40" creationId="{00000000-0000-0000-0000-000000000000}"/>
          </ac:spMkLst>
        </pc:spChg>
        <pc:spChg chg="del">
          <ac:chgData name="VERNEY Elsa" userId="c4352751-2a84-4ab6-95fc-367f46e3ba64" providerId="ADAL" clId="{65F96733-BACA-470D-B0C4-12582033FC45}" dt="2022-06-02T08:58:13.536" v="242" actId="478"/>
          <ac:spMkLst>
            <pc:docMk/>
            <pc:sldMk cId="2842720716" sldId="258"/>
            <ac:spMk id="48" creationId="{B4BB1D05-844E-4285-9782-C916C45D5C74}"/>
          </ac:spMkLst>
        </pc:spChg>
        <pc:spChg chg="mod">
          <ac:chgData name="VERNEY Elsa" userId="c4352751-2a84-4ab6-95fc-367f46e3ba64" providerId="ADAL" clId="{65F96733-BACA-470D-B0C4-12582033FC45}" dt="2022-06-02T08:48:34.144" v="189" actId="20577"/>
          <ac:spMkLst>
            <pc:docMk/>
            <pc:sldMk cId="2842720716" sldId="258"/>
            <ac:spMk id="55" creationId="{7242671C-193D-4103-B202-F6D10DFA6C31}"/>
          </ac:spMkLst>
        </pc:spChg>
        <pc:spChg chg="mod">
          <ac:chgData name="VERNEY Elsa" userId="c4352751-2a84-4ab6-95fc-367f46e3ba64" providerId="ADAL" clId="{65F96733-BACA-470D-B0C4-12582033FC45}" dt="2022-06-02T08:56:20.848" v="224" actId="1076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65F96733-BACA-470D-B0C4-12582033FC45}" dt="2022-06-02T08:57:51.235" v="241" actId="12"/>
          <ac:spMkLst>
            <pc:docMk/>
            <pc:sldMk cId="2842720716" sldId="258"/>
            <ac:spMk id="66" creationId="{5519DE3B-D463-421F-8C20-F4BBA4995AD9}"/>
          </ac:spMkLst>
        </pc:spChg>
        <pc:spChg chg="mod">
          <ac:chgData name="VERNEY Elsa" userId="c4352751-2a84-4ab6-95fc-367f46e3ba64" providerId="ADAL" clId="{65F96733-BACA-470D-B0C4-12582033FC45}" dt="2022-06-02T08:56:17.587" v="223" actId="1076"/>
          <ac:spMkLst>
            <pc:docMk/>
            <pc:sldMk cId="2842720716" sldId="258"/>
            <ac:spMk id="70" creationId="{00000000-0000-0000-0000-000000000000}"/>
          </ac:spMkLst>
        </pc:spChg>
        <pc:grpChg chg="mod">
          <ac:chgData name="VERNEY Elsa" userId="c4352751-2a84-4ab6-95fc-367f46e3ba64" providerId="ADAL" clId="{65F96733-BACA-470D-B0C4-12582033FC45}" dt="2022-06-02T15:10:40.146" v="294" actId="1076"/>
          <ac:grpSpMkLst>
            <pc:docMk/>
            <pc:sldMk cId="2842720716" sldId="258"/>
            <ac:grpSpMk id="4" creationId="{00000000-0000-0000-0000-000000000000}"/>
          </ac:grpSpMkLst>
        </pc:grpChg>
        <pc:grpChg chg="mod">
          <ac:chgData name="VERNEY Elsa" userId="c4352751-2a84-4ab6-95fc-367f46e3ba64" providerId="ADAL" clId="{65F96733-BACA-470D-B0C4-12582033FC45}" dt="2022-06-02T08:56:23.526" v="225" actId="1076"/>
          <ac:grpSpMkLst>
            <pc:docMk/>
            <pc:sldMk cId="2842720716" sldId="258"/>
            <ac:grpSpMk id="68" creationId="{1C198951-5910-4428-BD17-150E34496492}"/>
          </ac:grpSpMkLst>
        </pc:grpChg>
        <pc:grpChg chg="mod">
          <ac:chgData name="VERNEY Elsa" userId="c4352751-2a84-4ab6-95fc-367f46e3ba64" providerId="ADAL" clId="{65F96733-BACA-470D-B0C4-12582033FC45}" dt="2022-06-02T15:09:54.688" v="284" actId="1076"/>
          <ac:grpSpMkLst>
            <pc:docMk/>
            <pc:sldMk cId="2842720716" sldId="258"/>
            <ac:grpSpMk id="73" creationId="{9EFFCD9A-8458-45AA-89D4-46CC54855169}"/>
          </ac:grpSpMkLst>
        </pc:grpChg>
        <pc:picChg chg="add del">
          <ac:chgData name="VERNEY Elsa" userId="c4352751-2a84-4ab6-95fc-367f46e3ba64" providerId="ADAL" clId="{65F96733-BACA-470D-B0C4-12582033FC45}" dt="2022-06-02T15:12:26.170" v="301" actId="21"/>
          <ac:picMkLst>
            <pc:docMk/>
            <pc:sldMk cId="2842720716" sldId="258"/>
            <ac:picMk id="10" creationId="{07728FE3-2E13-40C6-9F0A-339D8D662A6C}"/>
          </ac:picMkLst>
        </pc:picChg>
        <pc:picChg chg="mod">
          <ac:chgData name="VERNEY Elsa" userId="c4352751-2a84-4ab6-95fc-367f46e3ba64" providerId="ADAL" clId="{65F96733-BACA-470D-B0C4-12582033FC45}" dt="2022-06-02T15:12:50.847" v="310" actId="1076"/>
          <ac:picMkLst>
            <pc:docMk/>
            <pc:sldMk cId="2842720716" sldId="258"/>
            <ac:picMk id="11" creationId="{90302B85-2DC6-422F-B874-7705EE7095E2}"/>
          </ac:picMkLst>
        </pc:picChg>
        <pc:picChg chg="add del mod">
          <ac:chgData name="VERNEY Elsa" userId="c4352751-2a84-4ab6-95fc-367f46e3ba64" providerId="ADAL" clId="{65F96733-BACA-470D-B0C4-12582033FC45}" dt="2022-06-02T15:12:24.332" v="300" actId="478"/>
          <ac:picMkLst>
            <pc:docMk/>
            <pc:sldMk cId="2842720716" sldId="258"/>
            <ac:picMk id="13" creationId="{5E7CDC4A-0021-4857-8AEC-13F3DD115582}"/>
          </ac:picMkLst>
        </pc:picChg>
        <pc:picChg chg="mod">
          <ac:chgData name="VERNEY Elsa" userId="c4352751-2a84-4ab6-95fc-367f46e3ba64" providerId="ADAL" clId="{65F96733-BACA-470D-B0C4-12582033FC45}" dt="2022-06-02T15:12:45.573" v="307" actId="1076"/>
          <ac:picMkLst>
            <pc:docMk/>
            <pc:sldMk cId="2842720716" sldId="258"/>
            <ac:picMk id="42" creationId="{6BE64AC0-C018-46AD-916E-2163858B8974}"/>
          </ac:picMkLst>
        </pc:picChg>
        <pc:picChg chg="add mod">
          <ac:chgData name="VERNEY Elsa" userId="c4352751-2a84-4ab6-95fc-367f46e3ba64" providerId="ADAL" clId="{65F96733-BACA-470D-B0C4-12582033FC45}" dt="2022-06-02T15:12:48.980" v="309" actId="1076"/>
          <ac:picMkLst>
            <pc:docMk/>
            <pc:sldMk cId="2842720716" sldId="258"/>
            <ac:picMk id="50" creationId="{1E533F4D-B6A0-4FDC-A664-58F343271BF0}"/>
          </ac:picMkLst>
        </pc:picChg>
        <pc:picChg chg="mod">
          <ac:chgData name="VERNEY Elsa" userId="c4352751-2a84-4ab6-95fc-367f46e3ba64" providerId="ADAL" clId="{65F96733-BACA-470D-B0C4-12582033FC45}" dt="2022-06-02T15:09:59.234" v="285" actId="1076"/>
          <ac:picMkLst>
            <pc:docMk/>
            <pc:sldMk cId="2842720716" sldId="258"/>
            <ac:picMk id="51" creationId="{B75D6EC6-AC2B-41E1-9EC2-CC34C27A0BC5}"/>
          </ac:picMkLst>
        </pc:picChg>
        <pc:picChg chg="mod">
          <ac:chgData name="VERNEY Elsa" userId="c4352751-2a84-4ab6-95fc-367f46e3ba64" providerId="ADAL" clId="{65F96733-BACA-470D-B0C4-12582033FC45}" dt="2022-06-02T15:10:34.075" v="293" actId="1076"/>
          <ac:picMkLst>
            <pc:docMk/>
            <pc:sldMk cId="2842720716" sldId="258"/>
            <ac:picMk id="54" creationId="{BDE9831A-EE56-434D-8AC6-1211B0EF914D}"/>
          </ac:picMkLst>
        </pc:picChg>
        <pc:picChg chg="mod">
          <ac:chgData name="VERNEY Elsa" userId="c4352751-2a84-4ab6-95fc-367f46e3ba64" providerId="ADAL" clId="{65F96733-BACA-470D-B0C4-12582033FC45}" dt="2022-06-02T08:56:28.835" v="227" actId="1076"/>
          <ac:picMkLst>
            <pc:docMk/>
            <pc:sldMk cId="2842720716" sldId="258"/>
            <ac:picMk id="67" creationId="{B6842357-4A2E-4320-921F-F50E167CF09D}"/>
          </ac:picMkLst>
        </pc:picChg>
      </pc:sldChg>
    </pc:docChg>
  </pc:docChgLst>
  <pc:docChgLst>
    <pc:chgData name="VERNEY Elsa" userId="c4352751-2a84-4ab6-95fc-367f46e3ba64" providerId="ADAL" clId="{21979292-0223-42CB-ACD6-26CEE6B7B549}"/>
    <pc:docChg chg="undo redo custSel modSld">
      <pc:chgData name="VERNEY Elsa" userId="c4352751-2a84-4ab6-95fc-367f46e3ba64" providerId="ADAL" clId="{21979292-0223-42CB-ACD6-26CEE6B7B549}" dt="2022-10-27T12:01:58.684" v="81" actId="20577"/>
      <pc:docMkLst>
        <pc:docMk/>
      </pc:docMkLst>
      <pc:sldChg chg="addSp modSp mod">
        <pc:chgData name="VERNEY Elsa" userId="c4352751-2a84-4ab6-95fc-367f46e3ba64" providerId="ADAL" clId="{21979292-0223-42CB-ACD6-26CEE6B7B549}" dt="2022-10-27T12:01:58.684" v="81" actId="20577"/>
        <pc:sldMkLst>
          <pc:docMk/>
          <pc:sldMk cId="2842720716" sldId="258"/>
        </pc:sldMkLst>
        <pc:spChg chg="mod">
          <ac:chgData name="VERNEY Elsa" userId="c4352751-2a84-4ab6-95fc-367f46e3ba64" providerId="ADAL" clId="{21979292-0223-42CB-ACD6-26CEE6B7B549}" dt="2022-10-27T11:59:07.303" v="31" actId="1076"/>
          <ac:spMkLst>
            <pc:docMk/>
            <pc:sldMk cId="2842720716" sldId="258"/>
            <ac:spMk id="7" creationId="{27ACE567-1753-C049-BCB9-D51476C0D965}"/>
          </ac:spMkLst>
        </pc:spChg>
        <pc:spChg chg="mod">
          <ac:chgData name="VERNEY Elsa" userId="c4352751-2a84-4ab6-95fc-367f46e3ba64" providerId="ADAL" clId="{21979292-0223-42CB-ACD6-26CEE6B7B549}" dt="2022-10-27T12:00:04.077" v="66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21979292-0223-42CB-ACD6-26CEE6B7B549}" dt="2022-10-27T12:01:22.842" v="77" actId="113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21979292-0223-42CB-ACD6-26CEE6B7B549}" dt="2022-10-27T12:00:25.947" v="67" actId="255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21979292-0223-42CB-ACD6-26CEE6B7B549}" dt="2022-10-27T12:01:58.684" v="81" actId="20577"/>
          <ac:spMkLst>
            <pc:docMk/>
            <pc:sldMk cId="2842720716" sldId="258"/>
            <ac:spMk id="66" creationId="{5519DE3B-D463-421F-8C20-F4BBA4995AD9}"/>
          </ac:spMkLst>
        </pc:spChg>
        <pc:picChg chg="add mod">
          <ac:chgData name="VERNEY Elsa" userId="c4352751-2a84-4ab6-95fc-367f46e3ba64" providerId="ADAL" clId="{21979292-0223-42CB-ACD6-26CEE6B7B549}" dt="2022-10-27T11:58:35.800" v="4" actId="1076"/>
          <ac:picMkLst>
            <pc:docMk/>
            <pc:sldMk cId="2842720716" sldId="258"/>
            <ac:picMk id="1026" creationId="{593C1B20-38C6-4815-B011-C0F434DE26AD}"/>
          </ac:picMkLst>
        </pc:picChg>
      </pc:sldChg>
    </pc:docChg>
  </pc:docChgLst>
  <pc:docChgLst>
    <pc:chgData name="VERNEY Elsa" userId="c4352751-2a84-4ab6-95fc-367f46e3ba64" providerId="ADAL" clId="{588ADA3C-6A01-4F58-9E0C-C890359D479A}"/>
    <pc:docChg chg="modSld">
      <pc:chgData name="VERNEY Elsa" userId="c4352751-2a84-4ab6-95fc-367f46e3ba64" providerId="ADAL" clId="{588ADA3C-6A01-4F58-9E0C-C890359D479A}" dt="2022-11-08T09:14:33.013" v="15" actId="1076"/>
      <pc:docMkLst>
        <pc:docMk/>
      </pc:docMkLst>
      <pc:sldChg chg="modSp mod">
        <pc:chgData name="VERNEY Elsa" userId="c4352751-2a84-4ab6-95fc-367f46e3ba64" providerId="ADAL" clId="{588ADA3C-6A01-4F58-9E0C-C890359D479A}" dt="2022-11-08T09:14:33.013" v="15" actId="1076"/>
        <pc:sldMkLst>
          <pc:docMk/>
          <pc:sldMk cId="2842720716" sldId="258"/>
        </pc:sldMkLst>
        <pc:spChg chg="mod">
          <ac:chgData name="VERNEY Elsa" userId="c4352751-2a84-4ab6-95fc-367f46e3ba64" providerId="ADAL" clId="{588ADA3C-6A01-4F58-9E0C-C890359D479A}" dt="2022-11-08T09:14:26.583" v="13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588ADA3C-6A01-4F58-9E0C-C890359D479A}" dt="2022-11-08T09:14:31.594" v="14" actId="1076"/>
          <ac:spMkLst>
            <pc:docMk/>
            <pc:sldMk cId="2842720716" sldId="258"/>
            <ac:spMk id="63" creationId="{F2FA48EA-AB28-4787-A535-2A4A23B172E7}"/>
          </ac:spMkLst>
        </pc:spChg>
        <pc:grpChg chg="mod">
          <ac:chgData name="VERNEY Elsa" userId="c4352751-2a84-4ab6-95fc-367f46e3ba64" providerId="ADAL" clId="{588ADA3C-6A01-4F58-9E0C-C890359D479A}" dt="2022-11-08T09:14:33.013" v="15" actId="1076"/>
          <ac:grpSpMkLst>
            <pc:docMk/>
            <pc:sldMk cId="2842720716" sldId="258"/>
            <ac:grpSpMk id="45" creationId="{D1CD41D8-1D12-4325-AE44-0EB369F87ECF}"/>
          </ac:grpSpMkLst>
        </pc:grpChg>
      </pc:sldChg>
    </pc:docChg>
  </pc:docChgLst>
  <pc:docChgLst>
    <pc:chgData name="VERNEY Elsa" userId="c4352751-2a84-4ab6-95fc-367f46e3ba64" providerId="ADAL" clId="{A1DE4D61-64F5-49C2-B0F3-B2B39D9F0A08}"/>
    <pc:docChg chg="custSel modSld">
      <pc:chgData name="VERNEY Elsa" userId="c4352751-2a84-4ab6-95fc-367f46e3ba64" providerId="ADAL" clId="{A1DE4D61-64F5-49C2-B0F3-B2B39D9F0A08}" dt="2022-09-15T06:18:29.428" v="65" actId="6549"/>
      <pc:docMkLst>
        <pc:docMk/>
      </pc:docMkLst>
      <pc:sldChg chg="delSp modSp mod">
        <pc:chgData name="VERNEY Elsa" userId="c4352751-2a84-4ab6-95fc-367f46e3ba64" providerId="ADAL" clId="{A1DE4D61-64F5-49C2-B0F3-B2B39D9F0A08}" dt="2022-09-15T06:18:29.428" v="65" actId="6549"/>
        <pc:sldMkLst>
          <pc:docMk/>
          <pc:sldMk cId="2842720716" sldId="258"/>
        </pc:sldMkLst>
        <pc:spChg chg="mod">
          <ac:chgData name="VERNEY Elsa" userId="c4352751-2a84-4ab6-95fc-367f46e3ba64" providerId="ADAL" clId="{A1DE4D61-64F5-49C2-B0F3-B2B39D9F0A08}" dt="2022-09-15T06:17:50.630" v="38" actId="20577"/>
          <ac:spMkLst>
            <pc:docMk/>
            <pc:sldMk cId="2842720716" sldId="258"/>
            <ac:spMk id="28" creationId="{99A71194-B02D-41EC-9367-F991752DA0C7}"/>
          </ac:spMkLst>
        </pc:spChg>
        <pc:spChg chg="mod">
          <ac:chgData name="VERNEY Elsa" userId="c4352751-2a84-4ab6-95fc-367f46e3ba64" providerId="ADAL" clId="{A1DE4D61-64F5-49C2-B0F3-B2B39D9F0A08}" dt="2022-09-15T06:17:34.020" v="26" actId="20577"/>
          <ac:spMkLst>
            <pc:docMk/>
            <pc:sldMk cId="2842720716" sldId="258"/>
            <ac:spMk id="39" creationId="{00000000-0000-0000-0000-000000000000}"/>
          </ac:spMkLst>
        </pc:spChg>
        <pc:spChg chg="mod">
          <ac:chgData name="VERNEY Elsa" userId="c4352751-2a84-4ab6-95fc-367f46e3ba64" providerId="ADAL" clId="{A1DE4D61-64F5-49C2-B0F3-B2B39D9F0A08}" dt="2022-09-15T06:18:29.428" v="65" actId="6549"/>
          <ac:spMkLst>
            <pc:docMk/>
            <pc:sldMk cId="2842720716" sldId="258"/>
            <ac:spMk id="40" creationId="{00000000-0000-0000-0000-000000000000}"/>
          </ac:spMkLst>
        </pc:spChg>
        <pc:picChg chg="del">
          <ac:chgData name="VERNEY Elsa" userId="c4352751-2a84-4ab6-95fc-367f46e3ba64" providerId="ADAL" clId="{A1DE4D61-64F5-49C2-B0F3-B2B39D9F0A08}" dt="2022-09-15T06:17:23.269" v="0" actId="478"/>
          <ac:picMkLst>
            <pc:docMk/>
            <pc:sldMk cId="2842720716" sldId="258"/>
            <ac:picMk id="50" creationId="{1E533F4D-B6A0-4FDC-A664-58F343271BF0}"/>
          </ac:picMkLst>
        </pc:picChg>
      </pc:sldChg>
    </pc:docChg>
  </pc:docChgLst>
  <pc:docChgLst>
    <pc:chgData name="VERNEY Elsa" userId="c4352751-2a84-4ab6-95fc-367f46e3ba64" providerId="ADAL" clId="{A858D7F0-C224-4FE9-B0B7-FCE3F5BE794D}"/>
    <pc:docChg chg="undo custSel modSld">
      <pc:chgData name="VERNEY Elsa" userId="c4352751-2a84-4ab6-95fc-367f46e3ba64" providerId="ADAL" clId="{A858D7F0-C224-4FE9-B0B7-FCE3F5BE794D}" dt="2022-11-14T16:06:59.008" v="285" actId="1076"/>
      <pc:docMkLst>
        <pc:docMk/>
      </pc:docMkLst>
      <pc:sldChg chg="addSp delSp modSp mod addCm delCm">
        <pc:chgData name="VERNEY Elsa" userId="c4352751-2a84-4ab6-95fc-367f46e3ba64" providerId="ADAL" clId="{A858D7F0-C224-4FE9-B0B7-FCE3F5BE794D}" dt="2022-11-14T16:06:59.008" v="285" actId="1076"/>
        <pc:sldMkLst>
          <pc:docMk/>
          <pc:sldMk cId="2842720716" sldId="258"/>
        </pc:sldMkLst>
        <pc:spChg chg="mod">
          <ac:chgData name="VERNEY Elsa" userId="c4352751-2a84-4ab6-95fc-367f46e3ba64" providerId="ADAL" clId="{A858D7F0-C224-4FE9-B0B7-FCE3F5BE794D}" dt="2022-11-14T16:05:10.057" v="277" actId="1076"/>
          <ac:spMkLst>
            <pc:docMk/>
            <pc:sldMk cId="2842720716" sldId="258"/>
            <ac:spMk id="8" creationId="{23B0762D-22AB-8A40-8F73-1CF0CD916E01}"/>
          </ac:spMkLst>
        </pc:spChg>
        <pc:spChg chg="mod">
          <ac:chgData name="VERNEY Elsa" userId="c4352751-2a84-4ab6-95fc-367f46e3ba64" providerId="ADAL" clId="{A858D7F0-C224-4FE9-B0B7-FCE3F5BE794D}" dt="2022-11-14T15:59:57.374" v="87" actId="14100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A858D7F0-C224-4FE9-B0B7-FCE3F5BE794D}" dt="2022-11-14T16:05:02.269" v="276" actId="113"/>
          <ac:spMkLst>
            <pc:docMk/>
            <pc:sldMk cId="2842720716" sldId="258"/>
            <ac:spMk id="28" creationId="{99A71194-B02D-41EC-9367-F991752DA0C7}"/>
          </ac:spMkLst>
        </pc:spChg>
        <pc:spChg chg="mod">
          <ac:chgData name="VERNEY Elsa" userId="c4352751-2a84-4ab6-95fc-367f46e3ba64" providerId="ADAL" clId="{A858D7F0-C224-4FE9-B0B7-FCE3F5BE794D}" dt="2022-11-14T15:56:35.901" v="25" actId="6549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A858D7F0-C224-4FE9-B0B7-FCE3F5BE794D}" dt="2022-11-14T15:56:58.540" v="26"/>
          <ac:spMkLst>
            <pc:docMk/>
            <pc:sldMk cId="2842720716" sldId="258"/>
            <ac:spMk id="50" creationId="{20C0478D-B7A0-4028-854A-C481A2227938}"/>
          </ac:spMkLst>
        </pc:spChg>
        <pc:spChg chg="mod">
          <ac:chgData name="VERNEY Elsa" userId="c4352751-2a84-4ab6-95fc-367f46e3ba64" providerId="ADAL" clId="{A858D7F0-C224-4FE9-B0B7-FCE3F5BE794D}" dt="2022-11-14T16:04:07.017" v="236" actId="14100"/>
          <ac:spMkLst>
            <pc:docMk/>
            <pc:sldMk cId="2842720716" sldId="258"/>
            <ac:spMk id="55" creationId="{7242671C-193D-4103-B202-F6D10DFA6C31}"/>
          </ac:spMkLst>
        </pc:spChg>
        <pc:spChg chg="mod">
          <ac:chgData name="VERNEY Elsa" userId="c4352751-2a84-4ab6-95fc-367f46e3ba64" providerId="ADAL" clId="{A858D7F0-C224-4FE9-B0B7-FCE3F5BE794D}" dt="2022-11-14T15:57:08.319" v="28"/>
          <ac:spMkLst>
            <pc:docMk/>
            <pc:sldMk cId="2842720716" sldId="258"/>
            <ac:spMk id="56" creationId="{688D2410-3F65-439E-8562-8C95B4B7BCE5}"/>
          </ac:spMkLst>
        </pc:spChg>
        <pc:spChg chg="mod">
          <ac:chgData name="VERNEY Elsa" userId="c4352751-2a84-4ab6-95fc-367f46e3ba64" providerId="ADAL" clId="{A858D7F0-C224-4FE9-B0B7-FCE3F5BE794D}" dt="2022-11-14T15:57:16.099" v="30"/>
          <ac:spMkLst>
            <pc:docMk/>
            <pc:sldMk cId="2842720716" sldId="258"/>
            <ac:spMk id="59" creationId="{3BA1F1D8-2776-48E7-983E-626B16F6FD8F}"/>
          </ac:spMkLst>
        </pc:spChg>
        <pc:spChg chg="add mod">
          <ac:chgData name="VERNEY Elsa" userId="c4352751-2a84-4ab6-95fc-367f46e3ba64" providerId="ADAL" clId="{A858D7F0-C224-4FE9-B0B7-FCE3F5BE794D}" dt="2022-11-14T16:03:35.261" v="231" actId="255"/>
          <ac:spMkLst>
            <pc:docMk/>
            <pc:sldMk cId="2842720716" sldId="258"/>
            <ac:spMk id="60" creationId="{71EF8C7C-CA79-4A47-A2C7-551FAB7A5AF8}"/>
          </ac:spMkLst>
        </pc:spChg>
        <pc:spChg chg="mod">
          <ac:chgData name="VERNEY Elsa" userId="c4352751-2a84-4ab6-95fc-367f46e3ba64" providerId="ADAL" clId="{A858D7F0-C224-4FE9-B0B7-FCE3F5BE794D}" dt="2022-11-14T16:06:44.424" v="284" actId="6549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A858D7F0-C224-4FE9-B0B7-FCE3F5BE794D}" dt="2022-11-14T16:04:16.855" v="240" actId="20577"/>
          <ac:spMkLst>
            <pc:docMk/>
            <pc:sldMk cId="2842720716" sldId="258"/>
            <ac:spMk id="64" creationId="{53B6435C-8FAD-41E8-A31D-03E3E23850F9}"/>
          </ac:spMkLst>
        </pc:spChg>
        <pc:spChg chg="mod">
          <ac:chgData name="VERNEY Elsa" userId="c4352751-2a84-4ab6-95fc-367f46e3ba64" providerId="ADAL" clId="{A858D7F0-C224-4FE9-B0B7-FCE3F5BE794D}" dt="2022-11-14T15:58:12.082" v="38"/>
          <ac:spMkLst>
            <pc:docMk/>
            <pc:sldMk cId="2842720716" sldId="258"/>
            <ac:spMk id="66" creationId="{5519DE3B-D463-421F-8C20-F4BBA4995AD9}"/>
          </ac:spMkLst>
        </pc:spChg>
        <pc:spChg chg="mod">
          <ac:chgData name="VERNEY Elsa" userId="c4352751-2a84-4ab6-95fc-367f46e3ba64" providerId="ADAL" clId="{A858D7F0-C224-4FE9-B0B7-FCE3F5BE794D}" dt="2022-11-14T15:55:26.513" v="15" actId="1076"/>
          <ac:spMkLst>
            <pc:docMk/>
            <pc:sldMk cId="2842720716" sldId="258"/>
            <ac:spMk id="70" creationId="{00000000-0000-0000-0000-000000000000}"/>
          </ac:spMkLst>
        </pc:spChg>
        <pc:grpChg chg="mod">
          <ac:chgData name="VERNEY Elsa" userId="c4352751-2a84-4ab6-95fc-367f46e3ba64" providerId="ADAL" clId="{A858D7F0-C224-4FE9-B0B7-FCE3F5BE794D}" dt="2022-11-14T16:02:57.018" v="220" actId="1076"/>
          <ac:grpSpMkLst>
            <pc:docMk/>
            <pc:sldMk cId="2842720716" sldId="258"/>
            <ac:grpSpMk id="4" creationId="{00000000-0000-0000-0000-000000000000}"/>
          </ac:grpSpMkLst>
        </pc:grpChg>
        <pc:grpChg chg="mod">
          <ac:chgData name="VERNEY Elsa" userId="c4352751-2a84-4ab6-95fc-367f46e3ba64" providerId="ADAL" clId="{A858D7F0-C224-4FE9-B0B7-FCE3F5BE794D}" dt="2022-11-14T15:55:32.538" v="17" actId="1076"/>
          <ac:grpSpMkLst>
            <pc:docMk/>
            <pc:sldMk cId="2842720716" sldId="258"/>
            <ac:grpSpMk id="45" creationId="{D1CD41D8-1D12-4325-AE44-0EB369F87ECF}"/>
          </ac:grpSpMkLst>
        </pc:grpChg>
        <pc:grpChg chg="add mod">
          <ac:chgData name="VERNEY Elsa" userId="c4352751-2a84-4ab6-95fc-367f46e3ba64" providerId="ADAL" clId="{A858D7F0-C224-4FE9-B0B7-FCE3F5BE794D}" dt="2022-11-14T16:03:44.988" v="234" actId="1076"/>
          <ac:grpSpMkLst>
            <pc:docMk/>
            <pc:sldMk cId="2842720716" sldId="258"/>
            <ac:grpSpMk id="48" creationId="{CFB67E9D-24BE-4A13-91A4-7FBFAEE656B1}"/>
          </ac:grpSpMkLst>
        </pc:grpChg>
        <pc:grpChg chg="add del mod">
          <ac:chgData name="VERNEY Elsa" userId="c4352751-2a84-4ab6-95fc-367f46e3ba64" providerId="ADAL" clId="{A858D7F0-C224-4FE9-B0B7-FCE3F5BE794D}" dt="2022-11-14T15:57:20.120" v="32" actId="478"/>
          <ac:grpSpMkLst>
            <pc:docMk/>
            <pc:sldMk cId="2842720716" sldId="258"/>
            <ac:grpSpMk id="52" creationId="{42DDC630-F81E-4246-A519-F60E5A64E842}"/>
          </ac:grpSpMkLst>
        </pc:grpChg>
        <pc:grpChg chg="add del mod">
          <ac:chgData name="VERNEY Elsa" userId="c4352751-2a84-4ab6-95fc-367f46e3ba64" providerId="ADAL" clId="{A858D7F0-C224-4FE9-B0B7-FCE3F5BE794D}" dt="2022-11-14T15:57:18" v="31" actId="478"/>
          <ac:grpSpMkLst>
            <pc:docMk/>
            <pc:sldMk cId="2842720716" sldId="258"/>
            <ac:grpSpMk id="57" creationId="{D4A7DE55-F681-4BC2-A102-BADC467DBF06}"/>
          </ac:grpSpMkLst>
        </pc:grpChg>
        <pc:grpChg chg="mod">
          <ac:chgData name="VERNEY Elsa" userId="c4352751-2a84-4ab6-95fc-367f46e3ba64" providerId="ADAL" clId="{A858D7F0-C224-4FE9-B0B7-FCE3F5BE794D}" dt="2022-11-14T16:02:38.451" v="217" actId="1076"/>
          <ac:grpSpMkLst>
            <pc:docMk/>
            <pc:sldMk cId="2842720716" sldId="258"/>
            <ac:grpSpMk id="68" creationId="{1C198951-5910-4428-BD17-150E34496492}"/>
          </ac:grpSpMkLst>
        </pc:grpChg>
        <pc:grpChg chg="mod">
          <ac:chgData name="VERNEY Elsa" userId="c4352751-2a84-4ab6-95fc-367f46e3ba64" providerId="ADAL" clId="{A858D7F0-C224-4FE9-B0B7-FCE3F5BE794D}" dt="2022-11-14T16:03:41.812" v="233" actId="1076"/>
          <ac:grpSpMkLst>
            <pc:docMk/>
            <pc:sldMk cId="2842720716" sldId="258"/>
            <ac:grpSpMk id="73" creationId="{9EFFCD9A-8458-45AA-89D4-46CC54855169}"/>
          </ac:grpSpMkLst>
        </pc:grpChg>
        <pc:picChg chg="add mod">
          <ac:chgData name="VERNEY Elsa" userId="c4352751-2a84-4ab6-95fc-367f46e3ba64" providerId="ADAL" clId="{A858D7F0-C224-4FE9-B0B7-FCE3F5BE794D}" dt="2022-11-14T15:54:42.133" v="8" actId="1076"/>
          <ac:picMkLst>
            <pc:docMk/>
            <pc:sldMk cId="2842720716" sldId="258"/>
            <ac:picMk id="10" creationId="{1C3E61B7-B32C-4A95-A333-5E41031BC1F0}"/>
          </ac:picMkLst>
        </pc:picChg>
        <pc:picChg chg="mod">
          <ac:chgData name="VERNEY Elsa" userId="c4352751-2a84-4ab6-95fc-367f46e3ba64" providerId="ADAL" clId="{A858D7F0-C224-4FE9-B0B7-FCE3F5BE794D}" dt="2022-11-14T15:54:34.154" v="4" actId="1076"/>
          <ac:picMkLst>
            <pc:docMk/>
            <pc:sldMk cId="2842720716" sldId="258"/>
            <ac:picMk id="11" creationId="{90302B85-2DC6-422F-B874-7705EE7095E2}"/>
          </ac:picMkLst>
        </pc:picChg>
        <pc:picChg chg="add del mod">
          <ac:chgData name="VERNEY Elsa" userId="c4352751-2a84-4ab6-95fc-367f46e3ba64" providerId="ADAL" clId="{A858D7F0-C224-4FE9-B0B7-FCE3F5BE794D}" dt="2022-11-14T15:58:00.687" v="36" actId="478"/>
          <ac:picMkLst>
            <pc:docMk/>
            <pc:sldMk cId="2842720716" sldId="258"/>
            <ac:picMk id="12" creationId="{8EBAEE94-480A-42F7-9268-99EC7055BDA6}"/>
          </ac:picMkLst>
        </pc:picChg>
        <pc:picChg chg="mod">
          <ac:chgData name="VERNEY Elsa" userId="c4352751-2a84-4ab6-95fc-367f46e3ba64" providerId="ADAL" clId="{A858D7F0-C224-4FE9-B0B7-FCE3F5BE794D}" dt="2022-11-14T15:55:28.661" v="16" actId="1076"/>
          <ac:picMkLst>
            <pc:docMk/>
            <pc:sldMk cId="2842720716" sldId="258"/>
            <ac:picMk id="15" creationId="{FE27C55F-B16A-9941-B6CE-031EF01E5903}"/>
          </ac:picMkLst>
        </pc:picChg>
        <pc:picChg chg="add del">
          <ac:chgData name="VERNEY Elsa" userId="c4352751-2a84-4ab6-95fc-367f46e3ba64" providerId="ADAL" clId="{A858D7F0-C224-4FE9-B0B7-FCE3F5BE794D}" dt="2022-11-14T16:06:12.454" v="280" actId="478"/>
          <ac:picMkLst>
            <pc:docMk/>
            <pc:sldMk cId="2842720716" sldId="258"/>
            <ac:picMk id="17" creationId="{EF29E350-A255-402F-B867-28549BC8E8B1}"/>
          </ac:picMkLst>
        </pc:picChg>
        <pc:picChg chg="mod">
          <ac:chgData name="VERNEY Elsa" userId="c4352751-2a84-4ab6-95fc-367f46e3ba64" providerId="ADAL" clId="{A858D7F0-C224-4FE9-B0B7-FCE3F5BE794D}" dt="2022-11-14T16:05:20.772" v="278" actId="1076"/>
          <ac:picMkLst>
            <pc:docMk/>
            <pc:sldMk cId="2842720716" sldId="258"/>
            <ac:picMk id="42" creationId="{6BE64AC0-C018-46AD-916E-2163858B8974}"/>
          </ac:picMkLst>
        </pc:picChg>
        <pc:picChg chg="mod">
          <ac:chgData name="VERNEY Elsa" userId="c4352751-2a84-4ab6-95fc-367f46e3ba64" providerId="ADAL" clId="{A858D7F0-C224-4FE9-B0B7-FCE3F5BE794D}" dt="2022-11-14T16:03:40.289" v="232" actId="1076"/>
          <ac:picMkLst>
            <pc:docMk/>
            <pc:sldMk cId="2842720716" sldId="258"/>
            <ac:picMk id="51" creationId="{B75D6EC6-AC2B-41E1-9EC2-CC34C27A0BC5}"/>
          </ac:picMkLst>
        </pc:picChg>
        <pc:picChg chg="mod">
          <ac:chgData name="VERNEY Elsa" userId="c4352751-2a84-4ab6-95fc-367f46e3ba64" providerId="ADAL" clId="{A858D7F0-C224-4FE9-B0B7-FCE3F5BE794D}" dt="2022-11-14T15:59:53.076" v="85" actId="1076"/>
          <ac:picMkLst>
            <pc:docMk/>
            <pc:sldMk cId="2842720716" sldId="258"/>
            <ac:picMk id="54" creationId="{BDE9831A-EE56-434D-8AC6-1211B0EF914D}"/>
          </ac:picMkLst>
        </pc:picChg>
        <pc:picChg chg="mod">
          <ac:chgData name="VERNEY Elsa" userId="c4352751-2a84-4ab6-95fc-367f46e3ba64" providerId="ADAL" clId="{A858D7F0-C224-4FE9-B0B7-FCE3F5BE794D}" dt="2022-11-14T15:55:38.330" v="19" actId="1076"/>
          <ac:picMkLst>
            <pc:docMk/>
            <pc:sldMk cId="2842720716" sldId="258"/>
            <ac:picMk id="65" creationId="{9E1E5C85-FBD5-43C7-BE26-15F6A158B8FC}"/>
          </ac:picMkLst>
        </pc:picChg>
        <pc:picChg chg="mod">
          <ac:chgData name="VERNEY Elsa" userId="c4352751-2a84-4ab6-95fc-367f46e3ba64" providerId="ADAL" clId="{A858D7F0-C224-4FE9-B0B7-FCE3F5BE794D}" dt="2022-11-14T16:06:59.008" v="285" actId="1076"/>
          <ac:picMkLst>
            <pc:docMk/>
            <pc:sldMk cId="2842720716" sldId="258"/>
            <ac:picMk id="67" creationId="{B6842357-4A2E-4320-921F-F50E167CF09D}"/>
          </ac:picMkLst>
        </pc:picChg>
        <pc:picChg chg="del mod">
          <ac:chgData name="VERNEY Elsa" userId="c4352751-2a84-4ab6-95fc-367f46e3ba64" providerId="ADAL" clId="{A858D7F0-C224-4FE9-B0B7-FCE3F5BE794D}" dt="2022-11-14T16:06:12.454" v="280" actId="478"/>
          <ac:picMkLst>
            <pc:docMk/>
            <pc:sldMk cId="2842720716" sldId="258"/>
            <ac:picMk id="1026" creationId="{593C1B20-38C6-4815-B011-C0F434DE26AD}"/>
          </ac:picMkLst>
        </pc:picChg>
        <pc:picChg chg="add mod">
          <ac:chgData name="VERNEY Elsa" userId="c4352751-2a84-4ab6-95fc-367f46e3ba64" providerId="ADAL" clId="{A858D7F0-C224-4FE9-B0B7-FCE3F5BE794D}" dt="2022-11-14T16:06:18.150" v="282" actId="1076"/>
          <ac:picMkLst>
            <pc:docMk/>
            <pc:sldMk cId="2842720716" sldId="258"/>
            <ac:picMk id="1027" creationId="{51562C8B-DA3F-4F31-AF0C-41145D550632}"/>
          </ac:picMkLst>
        </pc:picChg>
        <pc:cxnChg chg="mod">
          <ac:chgData name="VERNEY Elsa" userId="c4352751-2a84-4ab6-95fc-367f46e3ba64" providerId="ADAL" clId="{A858D7F0-C224-4FE9-B0B7-FCE3F5BE794D}" dt="2022-11-14T15:56:58.540" v="26"/>
          <ac:cxnSpMkLst>
            <pc:docMk/>
            <pc:sldMk cId="2842720716" sldId="258"/>
            <ac:cxnSpMk id="49" creationId="{9C5B0DAB-D0C7-45F4-BB3A-7CEFF9C3429E}"/>
          </ac:cxnSpMkLst>
        </pc:cxnChg>
        <pc:cxnChg chg="mod">
          <ac:chgData name="VERNEY Elsa" userId="c4352751-2a84-4ab6-95fc-367f46e3ba64" providerId="ADAL" clId="{A858D7F0-C224-4FE9-B0B7-FCE3F5BE794D}" dt="2022-11-14T15:57:08.319" v="28"/>
          <ac:cxnSpMkLst>
            <pc:docMk/>
            <pc:sldMk cId="2842720716" sldId="258"/>
            <ac:cxnSpMk id="53" creationId="{8C7E1CD7-7ABE-4074-B347-4D04DB4BCDB3}"/>
          </ac:cxnSpMkLst>
        </pc:cxnChg>
        <pc:cxnChg chg="mod">
          <ac:chgData name="VERNEY Elsa" userId="c4352751-2a84-4ab6-95fc-367f46e3ba64" providerId="ADAL" clId="{A858D7F0-C224-4FE9-B0B7-FCE3F5BE794D}" dt="2022-11-14T15:57:16.099" v="30"/>
          <ac:cxnSpMkLst>
            <pc:docMk/>
            <pc:sldMk cId="2842720716" sldId="258"/>
            <ac:cxnSpMk id="58" creationId="{57F8D6D1-8CF6-41D8-9604-FC2B6F622110}"/>
          </ac:cxnSpMkLst>
        </pc:cxnChg>
      </pc:sldChg>
    </pc:docChg>
  </pc:docChgLst>
  <pc:docChgLst>
    <pc:chgData name="VERNEY Elsa" userId="c4352751-2a84-4ab6-95fc-367f46e3ba64" providerId="ADAL" clId="{B0E85822-E1E9-4F7F-AD21-A34EBD6FAA09}"/>
    <pc:docChg chg="custSel modSld">
      <pc:chgData name="VERNEY Elsa" userId="c4352751-2a84-4ab6-95fc-367f46e3ba64" providerId="ADAL" clId="{B0E85822-E1E9-4F7F-AD21-A34EBD6FAA09}" dt="2022-07-05T14:13:06.136" v="74" actId="478"/>
      <pc:docMkLst>
        <pc:docMk/>
      </pc:docMkLst>
      <pc:sldChg chg="delSp modSp mod">
        <pc:chgData name="VERNEY Elsa" userId="c4352751-2a84-4ab6-95fc-367f46e3ba64" providerId="ADAL" clId="{B0E85822-E1E9-4F7F-AD21-A34EBD6FAA09}" dt="2022-07-05T14:13:06.136" v="74" actId="478"/>
        <pc:sldMkLst>
          <pc:docMk/>
          <pc:sldMk cId="2842720716" sldId="258"/>
        </pc:sldMkLst>
        <pc:spChg chg="del mod">
          <ac:chgData name="VERNEY Elsa" userId="c4352751-2a84-4ab6-95fc-367f46e3ba64" providerId="ADAL" clId="{B0E85822-E1E9-4F7F-AD21-A34EBD6FAA09}" dt="2022-07-05T14:13:06.136" v="74" actId="478"/>
          <ac:spMkLst>
            <pc:docMk/>
            <pc:sldMk cId="2842720716" sldId="258"/>
            <ac:spMk id="9" creationId="{16D005B8-E9E9-AFFE-7A8C-54450EEEB6F7}"/>
          </ac:spMkLst>
        </pc:spChg>
        <pc:spChg chg="mod">
          <ac:chgData name="VERNEY Elsa" userId="c4352751-2a84-4ab6-95fc-367f46e3ba64" providerId="ADAL" clId="{B0E85822-E1E9-4F7F-AD21-A34EBD6FAA09}" dt="2022-07-05T14:12:48.075" v="71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B0E85822-E1E9-4F7F-AD21-A34EBD6FAA09}" dt="2022-07-05T14:11:19.933" v="25" actId="6549"/>
          <ac:spMkLst>
            <pc:docMk/>
            <pc:sldMk cId="2842720716" sldId="258"/>
            <ac:spMk id="28" creationId="{99A71194-B02D-41EC-9367-F991752DA0C7}"/>
          </ac:spMkLst>
        </pc:spChg>
        <pc:spChg chg="mod">
          <ac:chgData name="VERNEY Elsa" userId="c4352751-2a84-4ab6-95fc-367f46e3ba64" providerId="ADAL" clId="{B0E85822-E1E9-4F7F-AD21-A34EBD6FAA09}" dt="2022-07-05T14:13:00.199" v="72" actId="14100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B0E85822-E1E9-4F7F-AD21-A34EBD6FAA09}" dt="2022-07-05T14:12:11.930" v="29" actId="1076"/>
          <ac:spMkLst>
            <pc:docMk/>
            <pc:sldMk cId="2842720716" sldId="258"/>
            <ac:spMk id="70" creationId="{00000000-0000-0000-0000-000000000000}"/>
          </ac:spMkLst>
        </pc:spChg>
        <pc:picChg chg="mod">
          <ac:chgData name="VERNEY Elsa" userId="c4352751-2a84-4ab6-95fc-367f46e3ba64" providerId="ADAL" clId="{B0E85822-E1E9-4F7F-AD21-A34EBD6FAA09}" dt="2022-07-05T14:12:13.728" v="30" actId="1076"/>
          <ac:picMkLst>
            <pc:docMk/>
            <pc:sldMk cId="2842720716" sldId="258"/>
            <ac:picMk id="15" creationId="{FE27C55F-B16A-9941-B6CE-031EF01E5903}"/>
          </ac:picMkLst>
        </pc:picChg>
      </pc:sldChg>
    </pc:docChg>
  </pc:docChgLst>
  <pc:docChgLst>
    <pc:chgData name="VERNEY Elsa" userId="c4352751-2a84-4ab6-95fc-367f46e3ba64" providerId="ADAL" clId="{372FFF47-B31D-4527-8B10-F5C0A224187E}"/>
    <pc:docChg chg="custSel modSld">
      <pc:chgData name="VERNEY Elsa" userId="c4352751-2a84-4ab6-95fc-367f46e3ba64" providerId="ADAL" clId="{372FFF47-B31D-4527-8B10-F5C0A224187E}" dt="2022-11-15T10:21:11.576" v="154" actId="20577"/>
      <pc:docMkLst>
        <pc:docMk/>
      </pc:docMkLst>
      <pc:sldChg chg="addSp modSp mod">
        <pc:chgData name="VERNEY Elsa" userId="c4352751-2a84-4ab6-95fc-367f46e3ba64" providerId="ADAL" clId="{372FFF47-B31D-4527-8B10-F5C0A224187E}" dt="2022-11-15T10:21:11.576" v="154" actId="20577"/>
        <pc:sldMkLst>
          <pc:docMk/>
          <pc:sldMk cId="2842720716" sldId="258"/>
        </pc:sldMkLst>
        <pc:spChg chg="mod">
          <ac:chgData name="VERNEY Elsa" userId="c4352751-2a84-4ab6-95fc-367f46e3ba64" providerId="ADAL" clId="{372FFF47-B31D-4527-8B10-F5C0A224187E}" dt="2022-11-15T10:18:36.616" v="131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372FFF47-B31D-4527-8B10-F5C0A224187E}" dt="2022-11-15T10:20:51.220" v="148" actId="20577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372FFF47-B31D-4527-8B10-F5C0A224187E}" dt="2022-11-15T10:19:14.173" v="132" actId="255"/>
          <ac:spMkLst>
            <pc:docMk/>
            <pc:sldMk cId="2842720716" sldId="258"/>
            <ac:spMk id="60" creationId="{71EF8C7C-CA79-4A47-A2C7-551FAB7A5AF8}"/>
          </ac:spMkLst>
        </pc:spChg>
        <pc:spChg chg="mod">
          <ac:chgData name="VERNEY Elsa" userId="c4352751-2a84-4ab6-95fc-367f46e3ba64" providerId="ADAL" clId="{372FFF47-B31D-4527-8B10-F5C0A224187E}" dt="2022-11-15T10:18:24.493" v="125" actId="14100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372FFF47-B31D-4527-8B10-F5C0A224187E}" dt="2022-11-15T10:21:11.576" v="154" actId="20577"/>
          <ac:spMkLst>
            <pc:docMk/>
            <pc:sldMk cId="2842720716" sldId="258"/>
            <ac:spMk id="64" creationId="{53B6435C-8FAD-41E8-A31D-03E3E23850F9}"/>
          </ac:spMkLst>
        </pc:spChg>
        <pc:spChg chg="mod">
          <ac:chgData name="VERNEY Elsa" userId="c4352751-2a84-4ab6-95fc-367f46e3ba64" providerId="ADAL" clId="{372FFF47-B31D-4527-8B10-F5C0A224187E}" dt="2022-11-15T10:20:00.319" v="138" actId="108"/>
          <ac:spMkLst>
            <pc:docMk/>
            <pc:sldMk cId="2842720716" sldId="258"/>
            <ac:spMk id="66" creationId="{5519DE3B-D463-421F-8C20-F4BBA4995AD9}"/>
          </ac:spMkLst>
        </pc:spChg>
        <pc:spChg chg="mod">
          <ac:chgData name="VERNEY Elsa" userId="c4352751-2a84-4ab6-95fc-367f46e3ba64" providerId="ADAL" clId="{372FFF47-B31D-4527-8B10-F5C0A224187E}" dt="2022-11-15T10:17:52.286" v="101" actId="1076"/>
          <ac:spMkLst>
            <pc:docMk/>
            <pc:sldMk cId="2842720716" sldId="258"/>
            <ac:spMk id="70" creationId="{00000000-0000-0000-0000-000000000000}"/>
          </ac:spMkLst>
        </pc:spChg>
        <pc:grpChg chg="mod">
          <ac:chgData name="VERNEY Elsa" userId="c4352751-2a84-4ab6-95fc-367f46e3ba64" providerId="ADAL" clId="{372FFF47-B31D-4527-8B10-F5C0A224187E}" dt="2022-11-15T10:18:05.861" v="104" actId="1076"/>
          <ac:grpSpMkLst>
            <pc:docMk/>
            <pc:sldMk cId="2842720716" sldId="258"/>
            <ac:grpSpMk id="4" creationId="{00000000-0000-0000-0000-000000000000}"/>
          </ac:grpSpMkLst>
        </pc:grpChg>
        <pc:picChg chg="mod">
          <ac:chgData name="VERNEY Elsa" userId="c4352751-2a84-4ab6-95fc-367f46e3ba64" providerId="ADAL" clId="{372FFF47-B31D-4527-8B10-F5C0A224187E}" dt="2022-11-15T10:16:10.972" v="16" actId="1076"/>
          <ac:picMkLst>
            <pc:docMk/>
            <pc:sldMk cId="2842720716" sldId="258"/>
            <ac:picMk id="10" creationId="{1C3E61B7-B32C-4A95-A333-5E41031BC1F0}"/>
          </ac:picMkLst>
        </pc:picChg>
        <pc:picChg chg="mod">
          <ac:chgData name="VERNEY Elsa" userId="c4352751-2a84-4ab6-95fc-367f46e3ba64" providerId="ADAL" clId="{372FFF47-B31D-4527-8B10-F5C0A224187E}" dt="2022-11-15T10:16:20.817" v="21" actId="1076"/>
          <ac:picMkLst>
            <pc:docMk/>
            <pc:sldMk cId="2842720716" sldId="258"/>
            <ac:picMk id="11" creationId="{90302B85-2DC6-422F-B874-7705EE7095E2}"/>
          </ac:picMkLst>
        </pc:picChg>
        <pc:picChg chg="mod">
          <ac:chgData name="VERNEY Elsa" userId="c4352751-2a84-4ab6-95fc-367f46e3ba64" providerId="ADAL" clId="{372FFF47-B31D-4527-8B10-F5C0A224187E}" dt="2022-11-15T10:16:18.732" v="20" actId="14100"/>
          <ac:picMkLst>
            <pc:docMk/>
            <pc:sldMk cId="2842720716" sldId="258"/>
            <ac:picMk id="42" creationId="{6BE64AC0-C018-46AD-916E-2163858B8974}"/>
          </ac:picMkLst>
        </pc:picChg>
        <pc:picChg chg="mod">
          <ac:chgData name="VERNEY Elsa" userId="c4352751-2a84-4ab6-95fc-367f46e3ba64" providerId="ADAL" clId="{372FFF47-B31D-4527-8B10-F5C0A224187E}" dt="2022-11-15T10:20:15.217" v="141" actId="14100"/>
          <ac:picMkLst>
            <pc:docMk/>
            <pc:sldMk cId="2842720716" sldId="258"/>
            <ac:picMk id="51" creationId="{B75D6EC6-AC2B-41E1-9EC2-CC34C27A0BC5}"/>
          </ac:picMkLst>
        </pc:picChg>
        <pc:picChg chg="add mod">
          <ac:chgData name="VERNEY Elsa" userId="c4352751-2a84-4ab6-95fc-367f46e3ba64" providerId="ADAL" clId="{372FFF47-B31D-4527-8B10-F5C0A224187E}" dt="2022-11-15T10:16:12.941" v="17" actId="1076"/>
          <ac:picMkLst>
            <pc:docMk/>
            <pc:sldMk cId="2842720716" sldId="258"/>
            <ac:picMk id="52" creationId="{FD90DF66-D1DD-4146-90E5-83F2723233A3}"/>
          </ac:picMkLst>
        </pc:picChg>
        <pc:picChg chg="mod">
          <ac:chgData name="VERNEY Elsa" userId="c4352751-2a84-4ab6-95fc-367f46e3ba64" providerId="ADAL" clId="{372FFF47-B31D-4527-8B10-F5C0A224187E}" dt="2022-11-15T10:18:04.208" v="103" actId="1076"/>
          <ac:picMkLst>
            <pc:docMk/>
            <pc:sldMk cId="2842720716" sldId="258"/>
            <ac:picMk id="54" creationId="{BDE9831A-EE56-434D-8AC6-1211B0EF914D}"/>
          </ac:picMkLst>
        </pc:picChg>
        <pc:picChg chg="mod">
          <ac:chgData name="VERNEY Elsa" userId="c4352751-2a84-4ab6-95fc-367f46e3ba64" providerId="ADAL" clId="{372FFF47-B31D-4527-8B10-F5C0A224187E}" dt="2022-11-15T10:20:10.708" v="140" actId="1076"/>
          <ac:picMkLst>
            <pc:docMk/>
            <pc:sldMk cId="2842720716" sldId="258"/>
            <ac:picMk id="67" creationId="{B6842357-4A2E-4320-921F-F50E167CF09D}"/>
          </ac:picMkLst>
        </pc:picChg>
        <pc:picChg chg="mod">
          <ac:chgData name="VERNEY Elsa" userId="c4352751-2a84-4ab6-95fc-367f46e3ba64" providerId="ADAL" clId="{372FFF47-B31D-4527-8B10-F5C0A224187E}" dt="2022-11-15T10:17:46.179" v="99" actId="1076"/>
          <ac:picMkLst>
            <pc:docMk/>
            <pc:sldMk cId="2842720716" sldId="258"/>
            <ac:picMk id="80" creationId="{00000000-0000-0000-0000-000000000000}"/>
          </ac:picMkLst>
        </pc:picChg>
        <pc:picChg chg="mod">
          <ac:chgData name="VERNEY Elsa" userId="c4352751-2a84-4ab6-95fc-367f46e3ba64" providerId="ADAL" clId="{372FFF47-B31D-4527-8B10-F5C0A224187E}" dt="2022-11-15T10:16:15.971" v="18" actId="1076"/>
          <ac:picMkLst>
            <pc:docMk/>
            <pc:sldMk cId="2842720716" sldId="258"/>
            <ac:picMk id="1027" creationId="{51562C8B-DA3F-4F31-AF0C-41145D550632}"/>
          </ac:picMkLst>
        </pc:picChg>
      </pc:sldChg>
    </pc:docChg>
  </pc:docChgLst>
  <pc:docChgLst>
    <pc:chgData name="VERNEY Elsa" userId="c4352751-2a84-4ab6-95fc-367f46e3ba64" providerId="ADAL" clId="{012163A6-B477-4A25-A7C6-01B55786276E}"/>
    <pc:docChg chg="undo custSel modSld">
      <pc:chgData name="VERNEY Elsa" userId="c4352751-2a84-4ab6-95fc-367f46e3ba64" providerId="ADAL" clId="{012163A6-B477-4A25-A7C6-01B55786276E}" dt="2022-10-27T10:15:57.528" v="135" actId="255"/>
      <pc:docMkLst>
        <pc:docMk/>
      </pc:docMkLst>
      <pc:sldChg chg="modSp mod">
        <pc:chgData name="VERNEY Elsa" userId="c4352751-2a84-4ab6-95fc-367f46e3ba64" providerId="ADAL" clId="{012163A6-B477-4A25-A7C6-01B55786276E}" dt="2022-10-27T10:15:57.528" v="135" actId="255"/>
        <pc:sldMkLst>
          <pc:docMk/>
          <pc:sldMk cId="2842720716" sldId="258"/>
        </pc:sldMkLst>
        <pc:spChg chg="mod">
          <ac:chgData name="VERNEY Elsa" userId="c4352751-2a84-4ab6-95fc-367f46e3ba64" providerId="ADAL" clId="{012163A6-B477-4A25-A7C6-01B55786276E}" dt="2022-10-27T10:11:20.777" v="99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012163A6-B477-4A25-A7C6-01B55786276E}" dt="2022-10-27T10:09:08.786" v="54" actId="14100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012163A6-B477-4A25-A7C6-01B55786276E}" dt="2022-10-27T10:14:52.338" v="128" actId="255"/>
          <ac:spMkLst>
            <pc:docMk/>
            <pc:sldMk cId="2842720716" sldId="258"/>
            <ac:spMk id="63" creationId="{F2FA48EA-AB28-4787-A535-2A4A23B172E7}"/>
          </ac:spMkLst>
        </pc:spChg>
        <pc:spChg chg="mod">
          <ac:chgData name="VERNEY Elsa" userId="c4352751-2a84-4ab6-95fc-367f46e3ba64" providerId="ADAL" clId="{012163A6-B477-4A25-A7C6-01B55786276E}" dt="2022-10-27T10:15:57.528" v="135" actId="255"/>
          <ac:spMkLst>
            <pc:docMk/>
            <pc:sldMk cId="2842720716" sldId="258"/>
            <ac:spMk id="66" creationId="{5519DE3B-D463-421F-8C20-F4BBA4995AD9}"/>
          </ac:spMkLst>
        </pc:spChg>
        <pc:grpChg chg="mod">
          <ac:chgData name="VERNEY Elsa" userId="c4352751-2a84-4ab6-95fc-367f46e3ba64" providerId="ADAL" clId="{012163A6-B477-4A25-A7C6-01B55786276E}" dt="2022-10-27T10:09:11.992" v="55" actId="1076"/>
          <ac:grpSpMkLst>
            <pc:docMk/>
            <pc:sldMk cId="2842720716" sldId="258"/>
            <ac:grpSpMk id="4" creationId="{00000000-0000-0000-0000-000000000000}"/>
          </ac:grpSpMkLst>
        </pc:grpChg>
        <pc:grpChg chg="mod">
          <ac:chgData name="VERNEY Elsa" userId="c4352751-2a84-4ab6-95fc-367f46e3ba64" providerId="ADAL" clId="{012163A6-B477-4A25-A7C6-01B55786276E}" dt="2022-10-27T10:14:54.760" v="129" actId="1076"/>
          <ac:grpSpMkLst>
            <pc:docMk/>
            <pc:sldMk cId="2842720716" sldId="258"/>
            <ac:grpSpMk id="68" creationId="{1C198951-5910-4428-BD17-150E34496492}"/>
          </ac:grpSpMkLst>
        </pc:grpChg>
        <pc:picChg chg="mod">
          <ac:chgData name="VERNEY Elsa" userId="c4352751-2a84-4ab6-95fc-367f46e3ba64" providerId="ADAL" clId="{012163A6-B477-4A25-A7C6-01B55786276E}" dt="2022-10-27T10:13:40.352" v="121" actId="1076"/>
          <ac:picMkLst>
            <pc:docMk/>
            <pc:sldMk cId="2842720716" sldId="258"/>
            <ac:picMk id="67" creationId="{B6842357-4A2E-4320-921F-F50E167CF09D}"/>
          </ac:picMkLst>
        </pc:picChg>
      </pc:sldChg>
    </pc:docChg>
  </pc:docChgLst>
  <pc:docChgLst>
    <pc:chgData name="VERNEY Elsa" userId="c4352751-2a84-4ab6-95fc-367f46e3ba64" providerId="ADAL" clId="{14E42F79-6361-4A46-9DF0-CACA40563D36}"/>
    <pc:docChg chg="modSld">
      <pc:chgData name="VERNEY Elsa" userId="c4352751-2a84-4ab6-95fc-367f46e3ba64" providerId="ADAL" clId="{14E42F79-6361-4A46-9DF0-CACA40563D36}" dt="2022-06-03T11:34:16.216" v="48" actId="20577"/>
      <pc:docMkLst>
        <pc:docMk/>
      </pc:docMkLst>
      <pc:sldChg chg="modSp mod">
        <pc:chgData name="VERNEY Elsa" userId="c4352751-2a84-4ab6-95fc-367f46e3ba64" providerId="ADAL" clId="{14E42F79-6361-4A46-9DF0-CACA40563D36}" dt="2022-06-03T11:34:16.216" v="48" actId="20577"/>
        <pc:sldMkLst>
          <pc:docMk/>
          <pc:sldMk cId="2842720716" sldId="258"/>
        </pc:sldMkLst>
        <pc:spChg chg="mod">
          <ac:chgData name="VERNEY Elsa" userId="c4352751-2a84-4ab6-95fc-367f46e3ba64" providerId="ADAL" clId="{14E42F79-6361-4A46-9DF0-CACA40563D36}" dt="2022-06-03T11:32:47.844" v="43" actId="20577"/>
          <ac:spMkLst>
            <pc:docMk/>
            <pc:sldMk cId="2842720716" sldId="258"/>
            <ac:spMk id="26" creationId="{00000000-0000-0000-0000-000000000000}"/>
          </ac:spMkLst>
        </pc:spChg>
        <pc:spChg chg="mod">
          <ac:chgData name="VERNEY Elsa" userId="c4352751-2a84-4ab6-95fc-367f46e3ba64" providerId="ADAL" clId="{14E42F79-6361-4A46-9DF0-CACA40563D36}" dt="2022-06-03T11:34:16.216" v="48" actId="20577"/>
          <ac:spMkLst>
            <pc:docMk/>
            <pc:sldMk cId="2842720716" sldId="258"/>
            <ac:spMk id="28" creationId="{99A71194-B02D-41EC-9367-F991752DA0C7}"/>
          </ac:spMkLst>
        </pc:spChg>
        <pc:spChg chg="mod">
          <ac:chgData name="VERNEY Elsa" userId="c4352751-2a84-4ab6-95fc-367f46e3ba64" providerId="ADAL" clId="{14E42F79-6361-4A46-9DF0-CACA40563D36}" dt="2022-06-03T11:33:43.532" v="47" actId="113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14E42F79-6361-4A46-9DF0-CACA40563D36}" dt="2022-06-03T11:33:14.998" v="46" actId="1076"/>
          <ac:spMkLst>
            <pc:docMk/>
            <pc:sldMk cId="2842720716" sldId="258"/>
            <ac:spMk id="64" creationId="{53B6435C-8FAD-41E8-A31D-03E3E23850F9}"/>
          </ac:spMkLst>
        </pc:spChg>
        <pc:grpChg chg="mod">
          <ac:chgData name="VERNEY Elsa" userId="c4352751-2a84-4ab6-95fc-367f46e3ba64" providerId="ADAL" clId="{14E42F79-6361-4A46-9DF0-CACA40563D36}" dt="2022-06-03T11:33:06.354" v="44" actId="1076"/>
          <ac:grpSpMkLst>
            <pc:docMk/>
            <pc:sldMk cId="2842720716" sldId="258"/>
            <ac:grpSpMk id="73" creationId="{9EFFCD9A-8458-45AA-89D4-46CC54855169}"/>
          </ac:grpSpMkLst>
        </pc:grpChg>
        <pc:picChg chg="mod">
          <ac:chgData name="VERNEY Elsa" userId="c4352751-2a84-4ab6-95fc-367f46e3ba64" providerId="ADAL" clId="{14E42F79-6361-4A46-9DF0-CACA40563D36}" dt="2022-06-03T11:33:07.602" v="45" actId="1076"/>
          <ac:picMkLst>
            <pc:docMk/>
            <pc:sldMk cId="2842720716" sldId="258"/>
            <ac:picMk id="51" creationId="{B75D6EC6-AC2B-41E1-9EC2-CC34C27A0BC5}"/>
          </ac:picMkLst>
        </pc:picChg>
        <pc:picChg chg="mod">
          <ac:chgData name="VERNEY Elsa" userId="c4352751-2a84-4ab6-95fc-367f46e3ba64" providerId="ADAL" clId="{14E42F79-6361-4A46-9DF0-CACA40563D36}" dt="2022-06-03T11:32:16.429" v="27" actId="1076"/>
          <ac:picMkLst>
            <pc:docMk/>
            <pc:sldMk cId="2842720716" sldId="258"/>
            <ac:picMk id="54" creationId="{BDE9831A-EE56-434D-8AC6-1211B0EF914D}"/>
          </ac:picMkLst>
        </pc:picChg>
      </pc:sldChg>
    </pc:docChg>
  </pc:docChgLst>
  <pc:docChgLst>
    <pc:chgData name="VERNEY Elsa" userId="c4352751-2a84-4ab6-95fc-367f46e3ba64" providerId="ADAL" clId="{FFCCC84F-EAF6-4F68-8E59-57A7C05EB6C4}"/>
    <pc:docChg chg="undo custSel modSld">
      <pc:chgData name="VERNEY Elsa" userId="c4352751-2a84-4ab6-95fc-367f46e3ba64" providerId="ADAL" clId="{FFCCC84F-EAF6-4F68-8E59-57A7C05EB6C4}" dt="2022-06-03T06:39:31.736" v="25" actId="1076"/>
      <pc:docMkLst>
        <pc:docMk/>
      </pc:docMkLst>
      <pc:sldChg chg="modSp mod">
        <pc:chgData name="VERNEY Elsa" userId="c4352751-2a84-4ab6-95fc-367f46e3ba64" providerId="ADAL" clId="{FFCCC84F-EAF6-4F68-8E59-57A7C05EB6C4}" dt="2022-06-03T06:39:31.736" v="25" actId="1076"/>
        <pc:sldMkLst>
          <pc:docMk/>
          <pc:sldMk cId="2842720716" sldId="258"/>
        </pc:sldMkLst>
        <pc:spChg chg="mod">
          <ac:chgData name="VERNEY Elsa" userId="c4352751-2a84-4ab6-95fc-367f46e3ba64" providerId="ADAL" clId="{FFCCC84F-EAF6-4F68-8E59-57A7C05EB6C4}" dt="2022-06-03T06:37:31.421" v="2" actId="1076"/>
          <ac:spMkLst>
            <pc:docMk/>
            <pc:sldMk cId="2842720716" sldId="258"/>
            <ac:spMk id="7" creationId="{27ACE567-1753-C049-BCB9-D51476C0D965}"/>
          </ac:spMkLst>
        </pc:spChg>
        <pc:spChg chg="mod">
          <ac:chgData name="VERNEY Elsa" userId="c4352751-2a84-4ab6-95fc-367f46e3ba64" providerId="ADAL" clId="{FFCCC84F-EAF6-4F68-8E59-57A7C05EB6C4}" dt="2022-06-03T06:38:04.170" v="9" actId="20577"/>
          <ac:spMkLst>
            <pc:docMk/>
            <pc:sldMk cId="2842720716" sldId="258"/>
            <ac:spMk id="40" creationId="{00000000-0000-0000-0000-000000000000}"/>
          </ac:spMkLst>
        </pc:spChg>
        <pc:spChg chg="mod">
          <ac:chgData name="VERNEY Elsa" userId="c4352751-2a84-4ab6-95fc-367f46e3ba64" providerId="ADAL" clId="{FFCCC84F-EAF6-4F68-8E59-57A7C05EB6C4}" dt="2022-06-03T06:38:53.257" v="16" actId="1076"/>
          <ac:spMkLst>
            <pc:docMk/>
            <pc:sldMk cId="2842720716" sldId="258"/>
            <ac:spMk id="55" creationId="{7242671C-193D-4103-B202-F6D10DFA6C31}"/>
          </ac:spMkLst>
        </pc:spChg>
        <pc:spChg chg="mod">
          <ac:chgData name="VERNEY Elsa" userId="c4352751-2a84-4ab6-95fc-367f46e3ba64" providerId="ADAL" clId="{FFCCC84F-EAF6-4F68-8E59-57A7C05EB6C4}" dt="2022-06-03T06:39:12.260" v="22" actId="123"/>
          <ac:spMkLst>
            <pc:docMk/>
            <pc:sldMk cId="2842720716" sldId="258"/>
            <ac:spMk id="66" creationId="{5519DE3B-D463-421F-8C20-F4BBA4995AD9}"/>
          </ac:spMkLst>
        </pc:spChg>
        <pc:grpChg chg="mod">
          <ac:chgData name="VERNEY Elsa" userId="c4352751-2a84-4ab6-95fc-367f46e3ba64" providerId="ADAL" clId="{FFCCC84F-EAF6-4F68-8E59-57A7C05EB6C4}" dt="2022-06-03T06:39:23.807" v="24" actId="1076"/>
          <ac:grpSpMkLst>
            <pc:docMk/>
            <pc:sldMk cId="2842720716" sldId="258"/>
            <ac:grpSpMk id="68" creationId="{1C198951-5910-4428-BD17-150E34496492}"/>
          </ac:grpSpMkLst>
        </pc:grpChg>
        <pc:picChg chg="mod">
          <ac:chgData name="VERNEY Elsa" userId="c4352751-2a84-4ab6-95fc-367f46e3ba64" providerId="ADAL" clId="{FFCCC84F-EAF6-4F68-8E59-57A7C05EB6C4}" dt="2022-06-03T06:39:31.736" v="25" actId="1076"/>
          <ac:picMkLst>
            <pc:docMk/>
            <pc:sldMk cId="2842720716" sldId="258"/>
            <ac:picMk id="15" creationId="{FE27C55F-B16A-9941-B6CE-031EF01E5903}"/>
          </ac:picMkLst>
        </pc:picChg>
        <pc:picChg chg="mod">
          <ac:chgData name="VERNEY Elsa" userId="c4352751-2a84-4ab6-95fc-367f46e3ba64" providerId="ADAL" clId="{FFCCC84F-EAF6-4F68-8E59-57A7C05EB6C4}" dt="2022-06-03T06:39:21.650" v="23" actId="1076"/>
          <ac:picMkLst>
            <pc:docMk/>
            <pc:sldMk cId="2842720716" sldId="258"/>
            <ac:picMk id="67" creationId="{B6842357-4A2E-4320-921F-F50E167CF09D}"/>
          </ac:picMkLst>
        </pc:picChg>
        <pc:picChg chg="mod">
          <ac:chgData name="VERNEY Elsa" userId="c4352751-2a84-4ab6-95fc-367f46e3ba64" providerId="ADAL" clId="{FFCCC84F-EAF6-4F68-8E59-57A7C05EB6C4}" dt="2022-06-03T06:37:38.882" v="3" actId="1076"/>
          <ac:picMkLst>
            <pc:docMk/>
            <pc:sldMk cId="2842720716" sldId="258"/>
            <ac:picMk id="78" creationId="{00000000-0000-0000-0000-000000000000}"/>
          </ac:picMkLst>
        </pc:picChg>
        <pc:picChg chg="mod">
          <ac:chgData name="VERNEY Elsa" userId="c4352751-2a84-4ab6-95fc-367f46e3ba64" providerId="ADAL" clId="{FFCCC84F-EAF6-4F68-8E59-57A7C05EB6C4}" dt="2022-06-03T06:38:54.891" v="17" actId="1076"/>
          <ac:picMkLst>
            <pc:docMk/>
            <pc:sldMk cId="2842720716" sldId="258"/>
            <ac:picMk id="81" creationId="{00000000-0000-0000-0000-000000000000}"/>
          </ac:picMkLst>
        </pc:picChg>
        <pc:picChg chg="mod">
          <ac:chgData name="VERNEY Elsa" userId="c4352751-2a84-4ab6-95fc-367f46e3ba64" providerId="ADAL" clId="{FFCCC84F-EAF6-4F68-8E59-57A7C05EB6C4}" dt="2022-06-03T06:39:00.929" v="21" actId="1076"/>
          <ac:picMkLst>
            <pc:docMk/>
            <pc:sldMk cId="2842720716" sldId="258"/>
            <ac:picMk id="82" creationId="{00000000-0000-0000-0000-000000000000}"/>
          </ac:picMkLst>
        </pc:picChg>
        <pc:picChg chg="mod">
          <ac:chgData name="VERNEY Elsa" userId="c4352751-2a84-4ab6-95fc-367f46e3ba64" providerId="ADAL" clId="{FFCCC84F-EAF6-4F68-8E59-57A7C05EB6C4}" dt="2022-06-03T06:38:59.520" v="20" actId="1076"/>
          <ac:picMkLst>
            <pc:docMk/>
            <pc:sldMk cId="2842720716" sldId="258"/>
            <ac:picMk id="83" creationId="{00000000-0000-0000-0000-000000000000}"/>
          </ac:picMkLst>
        </pc:picChg>
      </pc:sldChg>
    </pc:docChg>
  </pc:docChgLst>
  <pc:docChgLst>
    <pc:chgData name="DEVAUCHELLE Antoine" userId="S::antoine.devauchelle@constructys.fr::f2afedfc-d5cd-41cc-81a5-7d720a1f270b" providerId="AD" clId="Web-{A518A9DE-E801-C353-9902-B5C962F855A7}"/>
    <pc:docChg chg="modSld">
      <pc:chgData name="DEVAUCHELLE Antoine" userId="S::antoine.devauchelle@constructys.fr::f2afedfc-d5cd-41cc-81a5-7d720a1f270b" providerId="AD" clId="Web-{A518A9DE-E801-C353-9902-B5C962F855A7}" dt="2022-06-15T16:03:22.203" v="0"/>
      <pc:docMkLst>
        <pc:docMk/>
      </pc:docMkLst>
      <pc:sldChg chg="addSp">
        <pc:chgData name="DEVAUCHELLE Antoine" userId="S::antoine.devauchelle@constructys.fr::f2afedfc-d5cd-41cc-81a5-7d720a1f270b" providerId="AD" clId="Web-{A518A9DE-E801-C353-9902-B5C962F855A7}" dt="2022-06-15T16:03:22.203" v="0"/>
        <pc:sldMkLst>
          <pc:docMk/>
          <pc:sldMk cId="2842720716" sldId="258"/>
        </pc:sldMkLst>
        <pc:spChg chg="add">
          <ac:chgData name="DEVAUCHELLE Antoine" userId="S::antoine.devauchelle@constructys.fr::f2afedfc-d5cd-41cc-81a5-7d720a1f270b" providerId="AD" clId="Web-{A518A9DE-E801-C353-9902-B5C962F855A7}" dt="2022-06-15T16:03:22.203" v="0"/>
          <ac:spMkLst>
            <pc:docMk/>
            <pc:sldMk cId="2842720716" sldId="258"/>
            <ac:spMk id="9" creationId="{16D005B8-E9E9-AFFE-7A8C-54450EEEB6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E312BBA-62C7-421B-B93A-CD55DEEF5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586733-AED2-42A7-B256-BCFD565371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411E8-9E41-420C-9806-E41320E0C60B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6351EE-3180-4281-9233-59717C8681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A2317-6006-42D0-86A7-A4D2964BC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6E809-656F-4ED3-95F0-AFCA02517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12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5857-F310-6F4F-BE43-5328E2FED24F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D6AB-372C-7B40-938A-139067000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37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7D6AB-372C-7B40-938A-139067000F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9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41312" y="1493838"/>
            <a:ext cx="6877050" cy="1800225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0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830035" y="4625826"/>
            <a:ext cx="2232000" cy="830997"/>
          </a:xfrm>
        </p:spPr>
        <p:txBody>
          <a:bodyPr/>
          <a:lstStyle>
            <a:lvl2pPr marL="108000" indent="-108000">
              <a:spcBef>
                <a:spcPts val="6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b="0">
                <a:solidFill>
                  <a:schemeClr val="tx1"/>
                </a:solidFill>
              </a:defRPr>
            </a:lvl2pPr>
            <a:lvl3pPr marL="0" indent="0">
              <a:buClrTx/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300"/>
              </a:spcBef>
              <a:buFontTx/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404986" y="9252453"/>
            <a:ext cx="2592288" cy="989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27757" y="7542150"/>
            <a:ext cx="2232000" cy="600164"/>
          </a:xfrm>
        </p:spPr>
        <p:txBody>
          <a:bodyPr/>
          <a:lstStyle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753358" y="7561299"/>
            <a:ext cx="3491992" cy="830997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 marL="108000" indent="-108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·"/>
              <a:defRPr/>
            </a:lvl2pPr>
            <a:lvl3pPr marL="0" indent="0">
              <a:spcBef>
                <a:spcPts val="60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3158388" y="9135963"/>
            <a:ext cx="1296000" cy="1008000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8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pour une image  15"/>
          <p:cNvSpPr>
            <a:spLocks noGrp="1"/>
          </p:cNvSpPr>
          <p:nvPr>
            <p:ph type="pic" sz="quarter" idx="19"/>
          </p:nvPr>
        </p:nvSpPr>
        <p:spPr>
          <a:xfrm>
            <a:off x="4530124" y="9135963"/>
            <a:ext cx="1296000" cy="1008000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8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pour une image  15"/>
          <p:cNvSpPr>
            <a:spLocks noGrp="1"/>
          </p:cNvSpPr>
          <p:nvPr>
            <p:ph type="pic" sz="quarter" idx="20"/>
          </p:nvPr>
        </p:nvSpPr>
        <p:spPr>
          <a:xfrm>
            <a:off x="5901860" y="9135963"/>
            <a:ext cx="1296000" cy="1008000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8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3186362" y="2972510"/>
            <a:ext cx="4032000" cy="1692000"/>
          </a:xfrm>
          <a:solidFill>
            <a:schemeClr val="bg2"/>
          </a:solidFill>
        </p:spPr>
        <p:txBody>
          <a:bodyPr lIns="612000" tIns="108000" rIns="108000" bIns="108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accent5"/>
                </a:solidFill>
              </a:defRPr>
            </a:lvl1pPr>
            <a:lvl2pPr marL="108000" indent="-108000">
              <a:spcBef>
                <a:spcPts val="600"/>
              </a:spcBef>
              <a:spcAft>
                <a:spcPts val="0"/>
              </a:spcAft>
              <a:buClrTx/>
              <a:buFont typeface="Symbol" panose="05050102010706020507" pitchFamily="18" charset="2"/>
              <a:buChar char="·"/>
              <a:defRPr sz="11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863745" y="2465425"/>
            <a:ext cx="2088000" cy="324000"/>
          </a:xfrm>
          <a:ln w="12700">
            <a:solidFill>
              <a:schemeClr val="bg1"/>
            </a:solidFill>
          </a:ln>
        </p:spPr>
        <p:txBody>
          <a:bodyPr tIns="36000" bIns="36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823797" y="1782448"/>
            <a:ext cx="6120000" cy="18466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830035" y="3371203"/>
            <a:ext cx="2232000" cy="1384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 b="0" cap="none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25"/>
          </p:nvPr>
        </p:nvSpPr>
        <p:spPr>
          <a:xfrm>
            <a:off x="5661418" y="2493889"/>
            <a:ext cx="1440312" cy="369332"/>
          </a:xfrm>
        </p:spPr>
        <p:txBody>
          <a:bodyPr lIns="108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6" name="Espace réservé du texte 5"/>
          <p:cNvSpPr>
            <a:spLocks noGrp="1"/>
          </p:cNvSpPr>
          <p:nvPr>
            <p:ph type="body" sz="quarter" idx="27"/>
          </p:nvPr>
        </p:nvSpPr>
        <p:spPr>
          <a:xfrm>
            <a:off x="3780221" y="5057540"/>
            <a:ext cx="3456000" cy="830997"/>
          </a:xfrm>
        </p:spPr>
        <p:txBody>
          <a:bodyPr/>
          <a:lstStyle>
            <a:lvl2pPr marL="108000" indent="-108000">
              <a:spcBef>
                <a:spcPts val="6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b="0">
                <a:solidFill>
                  <a:schemeClr val="tx1"/>
                </a:solidFill>
              </a:defRPr>
            </a:lvl2pPr>
            <a:lvl3pPr marL="0" indent="0">
              <a:buClrTx/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300"/>
              </a:spcBef>
              <a:buFontTx/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8" name="Espace réservé pour une image  117">
            <a:extLst>
              <a:ext uri="{FF2B5EF4-FFF2-40B4-BE49-F238E27FC236}">
                <a16:creationId xmlns:a16="http://schemas.microsoft.com/office/drawing/2014/main" id="{E9099ECC-7085-4F9E-8229-F7050C4B63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7860" y="581647"/>
            <a:ext cx="1368000" cy="655683"/>
          </a:xfrm>
        </p:spPr>
        <p:txBody>
          <a:bodyPr/>
          <a:lstStyle>
            <a:lvl1pPr algn="ctr">
              <a:defRPr sz="800" b="0" cap="none">
                <a:solidFill>
                  <a:schemeClr val="tx1"/>
                </a:solidFill>
              </a:defRPr>
            </a:lvl1pPr>
          </a:lstStyle>
          <a:p>
            <a:r>
              <a:rPr lang="fr-FR" sz="800" b="0" dirty="0"/>
              <a:t>Logo partenaire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73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rtouche"/>
          <p:cNvSpPr/>
          <p:nvPr userDrawn="1"/>
        </p:nvSpPr>
        <p:spPr>
          <a:xfrm>
            <a:off x="0" y="270002"/>
            <a:ext cx="1623610" cy="179997"/>
          </a:xfrm>
          <a:custGeom>
            <a:avLst/>
            <a:gdLst>
              <a:gd name="connsiteX0" fmla="*/ 2724096 w 2814101"/>
              <a:gd name="connsiteY0" fmla="*/ 4777 h 184774"/>
              <a:gd name="connsiteX1" fmla="*/ 1190491 w 2814101"/>
              <a:gd name="connsiteY1" fmla="*/ 0 h 184774"/>
              <a:gd name="connsiteX2" fmla="*/ 0 w 2814101"/>
              <a:gd name="connsiteY2" fmla="*/ 4777 h 184774"/>
              <a:gd name="connsiteX3" fmla="*/ 0 w 2814101"/>
              <a:gd name="connsiteY3" fmla="*/ 184774 h 184774"/>
              <a:gd name="connsiteX4" fmla="*/ 2724096 w 2814101"/>
              <a:gd name="connsiteY4" fmla="*/ 184774 h 184774"/>
              <a:gd name="connsiteX5" fmla="*/ 2759130 w 2814101"/>
              <a:gd name="connsiteY5" fmla="*/ 177701 h 184774"/>
              <a:gd name="connsiteX6" fmla="*/ 2787739 w 2814101"/>
              <a:gd name="connsiteY6" fmla="*/ 158413 h 184774"/>
              <a:gd name="connsiteX7" fmla="*/ 2807028 w 2814101"/>
              <a:gd name="connsiteY7" fmla="*/ 129808 h 184774"/>
              <a:gd name="connsiteX8" fmla="*/ 2814101 w 2814101"/>
              <a:gd name="connsiteY8" fmla="*/ 94781 h 184774"/>
              <a:gd name="connsiteX9" fmla="*/ 2807028 w 2814101"/>
              <a:gd name="connsiteY9" fmla="*/ 59748 h 184774"/>
              <a:gd name="connsiteX10" fmla="*/ 2787739 w 2814101"/>
              <a:gd name="connsiteY10" fmla="*/ 31139 h 184774"/>
              <a:gd name="connsiteX11" fmla="*/ 2759130 w 2814101"/>
              <a:gd name="connsiteY11" fmla="*/ 11850 h 184774"/>
              <a:gd name="connsiteX12" fmla="*/ 2724096 w 2814101"/>
              <a:gd name="connsiteY12" fmla="*/ 4777 h 184774"/>
              <a:gd name="connsiteX0" fmla="*/ 2724096 w 2814101"/>
              <a:gd name="connsiteY0" fmla="*/ 4777 h 186268"/>
              <a:gd name="connsiteX1" fmla="*/ 1190491 w 2814101"/>
              <a:gd name="connsiteY1" fmla="*/ 0 h 186268"/>
              <a:gd name="connsiteX2" fmla="*/ 0 w 2814101"/>
              <a:gd name="connsiteY2" fmla="*/ 4777 h 186268"/>
              <a:gd name="connsiteX3" fmla="*/ 0 w 2814101"/>
              <a:gd name="connsiteY3" fmla="*/ 184774 h 186268"/>
              <a:gd name="connsiteX4" fmla="*/ 1194725 w 2814101"/>
              <a:gd name="connsiteY4" fmla="*/ 186268 h 186268"/>
              <a:gd name="connsiteX5" fmla="*/ 2724096 w 2814101"/>
              <a:gd name="connsiteY5" fmla="*/ 184774 h 186268"/>
              <a:gd name="connsiteX6" fmla="*/ 2759130 w 2814101"/>
              <a:gd name="connsiteY6" fmla="*/ 177701 h 186268"/>
              <a:gd name="connsiteX7" fmla="*/ 2787739 w 2814101"/>
              <a:gd name="connsiteY7" fmla="*/ 158413 h 186268"/>
              <a:gd name="connsiteX8" fmla="*/ 2807028 w 2814101"/>
              <a:gd name="connsiteY8" fmla="*/ 129808 h 186268"/>
              <a:gd name="connsiteX9" fmla="*/ 2814101 w 2814101"/>
              <a:gd name="connsiteY9" fmla="*/ 94781 h 186268"/>
              <a:gd name="connsiteX10" fmla="*/ 2807028 w 2814101"/>
              <a:gd name="connsiteY10" fmla="*/ 59748 h 186268"/>
              <a:gd name="connsiteX11" fmla="*/ 2787739 w 2814101"/>
              <a:gd name="connsiteY11" fmla="*/ 31139 h 186268"/>
              <a:gd name="connsiteX12" fmla="*/ 2759130 w 2814101"/>
              <a:gd name="connsiteY12" fmla="*/ 11850 h 186268"/>
              <a:gd name="connsiteX13" fmla="*/ 2724096 w 2814101"/>
              <a:gd name="connsiteY13" fmla="*/ 4777 h 186268"/>
              <a:gd name="connsiteX0" fmla="*/ 2724096 w 2814101"/>
              <a:gd name="connsiteY0" fmla="*/ 4777 h 186268"/>
              <a:gd name="connsiteX1" fmla="*/ 1190491 w 2814101"/>
              <a:gd name="connsiteY1" fmla="*/ 0 h 186268"/>
              <a:gd name="connsiteX2" fmla="*/ 0 w 2814101"/>
              <a:gd name="connsiteY2" fmla="*/ 184774 h 186268"/>
              <a:gd name="connsiteX3" fmla="*/ 1194725 w 2814101"/>
              <a:gd name="connsiteY3" fmla="*/ 186268 h 186268"/>
              <a:gd name="connsiteX4" fmla="*/ 2724096 w 2814101"/>
              <a:gd name="connsiteY4" fmla="*/ 184774 h 186268"/>
              <a:gd name="connsiteX5" fmla="*/ 2759130 w 2814101"/>
              <a:gd name="connsiteY5" fmla="*/ 177701 h 186268"/>
              <a:gd name="connsiteX6" fmla="*/ 2787739 w 2814101"/>
              <a:gd name="connsiteY6" fmla="*/ 158413 h 186268"/>
              <a:gd name="connsiteX7" fmla="*/ 2807028 w 2814101"/>
              <a:gd name="connsiteY7" fmla="*/ 129808 h 186268"/>
              <a:gd name="connsiteX8" fmla="*/ 2814101 w 2814101"/>
              <a:gd name="connsiteY8" fmla="*/ 94781 h 186268"/>
              <a:gd name="connsiteX9" fmla="*/ 2807028 w 2814101"/>
              <a:gd name="connsiteY9" fmla="*/ 59748 h 186268"/>
              <a:gd name="connsiteX10" fmla="*/ 2787739 w 2814101"/>
              <a:gd name="connsiteY10" fmla="*/ 31139 h 186268"/>
              <a:gd name="connsiteX11" fmla="*/ 2759130 w 2814101"/>
              <a:gd name="connsiteY11" fmla="*/ 11850 h 186268"/>
              <a:gd name="connsiteX12" fmla="*/ 2724096 w 2814101"/>
              <a:gd name="connsiteY12" fmla="*/ 4777 h 186268"/>
              <a:gd name="connsiteX0" fmla="*/ 1533605 w 1623610"/>
              <a:gd name="connsiteY0" fmla="*/ 4777 h 186268"/>
              <a:gd name="connsiteX1" fmla="*/ 0 w 1623610"/>
              <a:gd name="connsiteY1" fmla="*/ 0 h 186268"/>
              <a:gd name="connsiteX2" fmla="*/ 4234 w 1623610"/>
              <a:gd name="connsiteY2" fmla="*/ 186268 h 186268"/>
              <a:gd name="connsiteX3" fmla="*/ 1533605 w 1623610"/>
              <a:gd name="connsiteY3" fmla="*/ 184774 h 186268"/>
              <a:gd name="connsiteX4" fmla="*/ 1568639 w 1623610"/>
              <a:gd name="connsiteY4" fmla="*/ 177701 h 186268"/>
              <a:gd name="connsiteX5" fmla="*/ 1597248 w 1623610"/>
              <a:gd name="connsiteY5" fmla="*/ 158413 h 186268"/>
              <a:gd name="connsiteX6" fmla="*/ 1616537 w 1623610"/>
              <a:gd name="connsiteY6" fmla="*/ 129808 h 186268"/>
              <a:gd name="connsiteX7" fmla="*/ 1623610 w 1623610"/>
              <a:gd name="connsiteY7" fmla="*/ 94781 h 186268"/>
              <a:gd name="connsiteX8" fmla="*/ 1616537 w 1623610"/>
              <a:gd name="connsiteY8" fmla="*/ 59748 h 186268"/>
              <a:gd name="connsiteX9" fmla="*/ 1597248 w 1623610"/>
              <a:gd name="connsiteY9" fmla="*/ 31139 h 186268"/>
              <a:gd name="connsiteX10" fmla="*/ 1568639 w 1623610"/>
              <a:gd name="connsiteY10" fmla="*/ 11850 h 186268"/>
              <a:gd name="connsiteX11" fmla="*/ 1533605 w 1623610"/>
              <a:gd name="connsiteY11" fmla="*/ 4777 h 186268"/>
              <a:gd name="connsiteX0" fmla="*/ 1536145 w 1626150"/>
              <a:gd name="connsiteY0" fmla="*/ 0 h 181491"/>
              <a:gd name="connsiteX1" fmla="*/ 0 w 1626150"/>
              <a:gd name="connsiteY1" fmla="*/ 303 h 181491"/>
              <a:gd name="connsiteX2" fmla="*/ 6774 w 1626150"/>
              <a:gd name="connsiteY2" fmla="*/ 181491 h 181491"/>
              <a:gd name="connsiteX3" fmla="*/ 1536145 w 1626150"/>
              <a:gd name="connsiteY3" fmla="*/ 179997 h 181491"/>
              <a:gd name="connsiteX4" fmla="*/ 1571179 w 1626150"/>
              <a:gd name="connsiteY4" fmla="*/ 172924 h 181491"/>
              <a:gd name="connsiteX5" fmla="*/ 1599788 w 1626150"/>
              <a:gd name="connsiteY5" fmla="*/ 153636 h 181491"/>
              <a:gd name="connsiteX6" fmla="*/ 1619077 w 1626150"/>
              <a:gd name="connsiteY6" fmla="*/ 125031 h 181491"/>
              <a:gd name="connsiteX7" fmla="*/ 1626150 w 1626150"/>
              <a:gd name="connsiteY7" fmla="*/ 90004 h 181491"/>
              <a:gd name="connsiteX8" fmla="*/ 1619077 w 1626150"/>
              <a:gd name="connsiteY8" fmla="*/ 54971 h 181491"/>
              <a:gd name="connsiteX9" fmla="*/ 1599788 w 1626150"/>
              <a:gd name="connsiteY9" fmla="*/ 26362 h 181491"/>
              <a:gd name="connsiteX10" fmla="*/ 1571179 w 1626150"/>
              <a:gd name="connsiteY10" fmla="*/ 7073 h 181491"/>
              <a:gd name="connsiteX11" fmla="*/ 1536145 w 1626150"/>
              <a:gd name="connsiteY11" fmla="*/ 0 h 181491"/>
              <a:gd name="connsiteX0" fmla="*/ 1533605 w 1623610"/>
              <a:gd name="connsiteY0" fmla="*/ 0 h 181491"/>
              <a:gd name="connsiteX1" fmla="*/ 0 w 1623610"/>
              <a:gd name="connsiteY1" fmla="*/ 303 h 181491"/>
              <a:gd name="connsiteX2" fmla="*/ 4234 w 1623610"/>
              <a:gd name="connsiteY2" fmla="*/ 181491 h 181491"/>
              <a:gd name="connsiteX3" fmla="*/ 1533605 w 1623610"/>
              <a:gd name="connsiteY3" fmla="*/ 179997 h 181491"/>
              <a:gd name="connsiteX4" fmla="*/ 1568639 w 1623610"/>
              <a:gd name="connsiteY4" fmla="*/ 172924 h 181491"/>
              <a:gd name="connsiteX5" fmla="*/ 1597248 w 1623610"/>
              <a:gd name="connsiteY5" fmla="*/ 153636 h 181491"/>
              <a:gd name="connsiteX6" fmla="*/ 1616537 w 1623610"/>
              <a:gd name="connsiteY6" fmla="*/ 125031 h 181491"/>
              <a:gd name="connsiteX7" fmla="*/ 1623610 w 1623610"/>
              <a:gd name="connsiteY7" fmla="*/ 90004 h 181491"/>
              <a:gd name="connsiteX8" fmla="*/ 1616537 w 1623610"/>
              <a:gd name="connsiteY8" fmla="*/ 54971 h 181491"/>
              <a:gd name="connsiteX9" fmla="*/ 1597248 w 1623610"/>
              <a:gd name="connsiteY9" fmla="*/ 26362 h 181491"/>
              <a:gd name="connsiteX10" fmla="*/ 1568639 w 1623610"/>
              <a:gd name="connsiteY10" fmla="*/ 7073 h 181491"/>
              <a:gd name="connsiteX11" fmla="*/ 1533605 w 1623610"/>
              <a:gd name="connsiteY11" fmla="*/ 0 h 181491"/>
              <a:gd name="connsiteX0" fmla="*/ 1533605 w 1623610"/>
              <a:gd name="connsiteY0" fmla="*/ 0 h 179997"/>
              <a:gd name="connsiteX1" fmla="*/ 0 w 1623610"/>
              <a:gd name="connsiteY1" fmla="*/ 303 h 179997"/>
              <a:gd name="connsiteX2" fmla="*/ 1694 w 1623610"/>
              <a:gd name="connsiteY2" fmla="*/ 178951 h 179997"/>
              <a:gd name="connsiteX3" fmla="*/ 1533605 w 1623610"/>
              <a:gd name="connsiteY3" fmla="*/ 179997 h 179997"/>
              <a:gd name="connsiteX4" fmla="*/ 1568639 w 1623610"/>
              <a:gd name="connsiteY4" fmla="*/ 172924 h 179997"/>
              <a:gd name="connsiteX5" fmla="*/ 1597248 w 1623610"/>
              <a:gd name="connsiteY5" fmla="*/ 153636 h 179997"/>
              <a:gd name="connsiteX6" fmla="*/ 1616537 w 1623610"/>
              <a:gd name="connsiteY6" fmla="*/ 125031 h 179997"/>
              <a:gd name="connsiteX7" fmla="*/ 1623610 w 1623610"/>
              <a:gd name="connsiteY7" fmla="*/ 90004 h 179997"/>
              <a:gd name="connsiteX8" fmla="*/ 1616537 w 1623610"/>
              <a:gd name="connsiteY8" fmla="*/ 54971 h 179997"/>
              <a:gd name="connsiteX9" fmla="*/ 1597248 w 1623610"/>
              <a:gd name="connsiteY9" fmla="*/ 26362 h 179997"/>
              <a:gd name="connsiteX10" fmla="*/ 1568639 w 1623610"/>
              <a:gd name="connsiteY10" fmla="*/ 7073 h 179997"/>
              <a:gd name="connsiteX11" fmla="*/ 1533605 w 1623610"/>
              <a:gd name="connsiteY11" fmla="*/ 0 h 1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610" h="179997">
                <a:moveTo>
                  <a:pt x="1533605" y="0"/>
                </a:moveTo>
                <a:lnTo>
                  <a:pt x="0" y="303"/>
                </a:lnTo>
                <a:cubicBezTo>
                  <a:pt x="1411" y="62392"/>
                  <a:pt x="283" y="116862"/>
                  <a:pt x="1694" y="178951"/>
                </a:cubicBezTo>
                <a:lnTo>
                  <a:pt x="1533605" y="179997"/>
                </a:lnTo>
                <a:lnTo>
                  <a:pt x="1568639" y="172924"/>
                </a:lnTo>
                <a:lnTo>
                  <a:pt x="1597248" y="153636"/>
                </a:lnTo>
                <a:lnTo>
                  <a:pt x="1616537" y="125031"/>
                </a:lnTo>
                <a:lnTo>
                  <a:pt x="1623610" y="90004"/>
                </a:lnTo>
                <a:lnTo>
                  <a:pt x="1616537" y="54971"/>
                </a:lnTo>
                <a:lnTo>
                  <a:pt x="1597248" y="26362"/>
                </a:lnTo>
                <a:lnTo>
                  <a:pt x="1568639" y="7073"/>
                </a:lnTo>
                <a:lnTo>
                  <a:pt x="153360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lang="fr-FR" noProof="0"/>
          </a:p>
        </p:txBody>
      </p:sp>
      <p:sp>
        <p:nvSpPr>
          <p:cNvPr id="14" name="Contact"/>
          <p:cNvSpPr/>
          <p:nvPr userDrawn="1"/>
        </p:nvSpPr>
        <p:spPr>
          <a:xfrm>
            <a:off x="359457" y="9127631"/>
            <a:ext cx="2700000" cy="1224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3797" y="2015782"/>
            <a:ext cx="6120000" cy="221599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3797" y="4625826"/>
            <a:ext cx="2232000" cy="1215717"/>
          </a:xfrm>
          <a:prstGeom prst="rect">
            <a:avLst/>
          </a:prstGeom>
        </p:spPr>
        <p:txBody>
          <a:bodyPr vert="horz" lIns="36000" tIns="0" rIns="36000" bIns="0" rtlCol="0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339A2DA-0CC7-B04C-BE26-7623711A58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7" y="589966"/>
            <a:ext cx="1332000" cy="7599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65" y="10212200"/>
            <a:ext cx="4068000" cy="1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1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67019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1" kern="1200" cap="all" baseline="0">
          <a:solidFill>
            <a:schemeClr val="accent5"/>
          </a:solidFill>
          <a:latin typeface="+mn-lt"/>
          <a:ea typeface="+mn-ea"/>
          <a:cs typeface="+mn-cs"/>
        </a:defRPr>
      </a:lvl1pPr>
      <a:lvl2pPr marL="108000" indent="-108000" algn="l" defTabSz="567019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" indent="-108000" algn="l" defTabSz="567019" rtl="0" eaLnBrk="1" latinLnBrk="0" hangingPunct="1">
        <a:lnSpc>
          <a:spcPct val="100000"/>
        </a:lnSpc>
        <a:spcBef>
          <a:spcPts val="600"/>
        </a:spcBef>
        <a:buClrTx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67019" rtl="0" eaLnBrk="1" latinLnBrk="0" hangingPunct="1">
        <a:lnSpc>
          <a:spcPct val="10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67019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1" userDrawn="1">
          <p15:clr>
            <a:srgbClr val="F26B43"/>
          </p15:clr>
        </p15:guide>
        <p15:guide id="2" orient="horz" pos="3367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Espace réservé pour une image  79" descr="Une image contenant personne, intérieur&#10;&#10;Description générée automatiquement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/>
        </p:blipFill>
        <p:spPr>
          <a:xfrm>
            <a:off x="603897" y="1507992"/>
            <a:ext cx="6351878" cy="1653452"/>
          </a:xfrm>
          <a:blipFill>
            <a:blip r:embed="rId4"/>
            <a:stretch>
              <a:fillRect/>
            </a:stretch>
          </a:blipFill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0035" y="1777473"/>
            <a:ext cx="6120000" cy="221599"/>
          </a:xfrm>
        </p:spPr>
        <p:txBody>
          <a:bodyPr/>
          <a:lstStyle/>
          <a:p>
            <a:r>
              <a:rPr lang="fr-FR" sz="1200" b="0" dirty="0">
                <a:latin typeface="+mn-lt"/>
              </a:rPr>
              <a:t>POEC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0"/>
          </p:nvPr>
        </p:nvSpPr>
        <p:spPr>
          <a:xfrm>
            <a:off x="863744" y="5084342"/>
            <a:ext cx="2035772" cy="2492990"/>
          </a:xfrm>
        </p:spPr>
        <p:txBody>
          <a:bodyPr/>
          <a:lstStyle/>
          <a:p>
            <a:r>
              <a:rPr lang="fr-FR" dirty="0"/>
              <a:t>EN PRATIQUE</a:t>
            </a:r>
          </a:p>
          <a:p>
            <a:pPr lvl="1"/>
            <a:r>
              <a:rPr lang="fr-FR" b="1" dirty="0">
                <a:solidFill>
                  <a:schemeClr val="accent2"/>
                </a:solidFill>
              </a:rPr>
              <a:t>Lieu de formation : </a:t>
            </a:r>
          </a:p>
          <a:p>
            <a:pPr marL="0" lvl="1" indent="0">
              <a:buNone/>
            </a:pPr>
            <a:r>
              <a:rPr lang="fr-FR" dirty="0"/>
              <a:t>VALENCE</a:t>
            </a:r>
          </a:p>
          <a:p>
            <a:pPr lvl="1"/>
            <a:r>
              <a:rPr lang="fr-FR" b="1" dirty="0">
                <a:solidFill>
                  <a:schemeClr val="accent2"/>
                </a:solidFill>
              </a:rPr>
              <a:t>Dates de formation</a:t>
            </a:r>
          </a:p>
          <a:p>
            <a:pPr marL="0" lvl="1" indent="0">
              <a:buNone/>
            </a:pPr>
            <a:r>
              <a:rPr lang="fr-FR" dirty="0"/>
              <a:t>23/01/23 au 12/04/2023</a:t>
            </a:r>
          </a:p>
          <a:p>
            <a:pPr lvl="1"/>
            <a:r>
              <a:rPr lang="fr-FR" b="1" dirty="0">
                <a:solidFill>
                  <a:schemeClr val="accent2"/>
                </a:solidFill>
              </a:rPr>
              <a:t>Durée de la formation : </a:t>
            </a:r>
          </a:p>
          <a:p>
            <a:pPr marL="0" lvl="1" indent="0">
              <a:buNone/>
            </a:pPr>
            <a:r>
              <a:rPr lang="fr-FR" b="1" dirty="0"/>
              <a:t>400 h (57 jours)  </a:t>
            </a:r>
          </a:p>
          <a:p>
            <a:pPr marL="0" lvl="1" indent="0">
              <a:buNone/>
            </a:pPr>
            <a:r>
              <a:rPr lang="fr-FR" dirty="0"/>
              <a:t> - Période en centre de formation : </a:t>
            </a:r>
            <a:r>
              <a:rPr lang="fr-FR" b="1" dirty="0"/>
              <a:t>82,5 % (330 h ; 47 jours)</a:t>
            </a:r>
            <a:br>
              <a:rPr lang="fr-FR" b="1" dirty="0"/>
            </a:br>
            <a:r>
              <a:rPr lang="fr-FR" dirty="0"/>
              <a:t>- Période en entreprise :  </a:t>
            </a:r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17,5 % (70h ; 10 jours)</a:t>
            </a:r>
          </a:p>
          <a:p>
            <a:pPr marL="0" lvl="1" indent="0">
              <a:buNone/>
            </a:pP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1" name="Espace réservé pour une image  80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8388" y="9216335"/>
            <a:ext cx="1296000" cy="1008000"/>
          </a:xfrm>
        </p:spPr>
      </p:pic>
      <p:pic>
        <p:nvPicPr>
          <p:cNvPr id="82" name="Espace réservé pour une image  81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5762" y="9234634"/>
            <a:ext cx="1296000" cy="1008000"/>
          </a:xfrm>
        </p:spPr>
      </p:pic>
      <p:pic>
        <p:nvPicPr>
          <p:cNvPr id="83" name="Espace réservé pour une image  82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3136" y="9234338"/>
            <a:ext cx="1296000" cy="1008000"/>
          </a:xfrm>
        </p:spPr>
      </p:pic>
      <p:sp>
        <p:nvSpPr>
          <p:cNvPr id="70" name="Espace réservé du texte 69"/>
          <p:cNvSpPr>
            <a:spLocks noGrp="1"/>
          </p:cNvSpPr>
          <p:nvPr>
            <p:ph type="body" sz="quarter" idx="21"/>
          </p:nvPr>
        </p:nvSpPr>
        <p:spPr>
          <a:xfrm>
            <a:off x="3261484" y="3251024"/>
            <a:ext cx="3696677" cy="327406"/>
          </a:xfrm>
        </p:spPr>
        <p:txBody>
          <a:bodyPr/>
          <a:lstStyle/>
          <a:p>
            <a:r>
              <a:rPr lang="fr-FR" sz="1100" dirty="0"/>
              <a:t>LA formation s’adresse À : </a:t>
            </a:r>
            <a:endParaRPr lang="fr-FR" sz="100" dirty="0">
              <a:highlight>
                <a:srgbClr val="FFFF00"/>
              </a:highlight>
            </a:endParaRPr>
          </a:p>
          <a:p>
            <a:pPr lvl="1" algn="just"/>
            <a:r>
              <a:rPr lang="fr-FR" sz="1050" dirty="0"/>
              <a:t>Un demandeur d’emploi inscrit à Pôle Emploi</a:t>
            </a:r>
          </a:p>
          <a:p>
            <a:pPr algn="just" rtl="0" fontAlgn="base"/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fr-FR" sz="1000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23"/>
          </p:nvPr>
        </p:nvSpPr>
        <p:spPr>
          <a:xfrm>
            <a:off x="838161" y="1936017"/>
            <a:ext cx="6120000" cy="246221"/>
          </a:xfrm>
        </p:spPr>
        <p:txBody>
          <a:bodyPr/>
          <a:lstStyle/>
          <a:p>
            <a:r>
              <a:rPr lang="fr-FR" sz="1600" b="1" dirty="0"/>
              <a:t>MACON GROS OEUVRE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24"/>
          </p:nvPr>
        </p:nvSpPr>
        <p:spPr>
          <a:xfrm>
            <a:off x="434647" y="3208190"/>
            <a:ext cx="2455587" cy="1969770"/>
          </a:xfrm>
        </p:spPr>
        <p:txBody>
          <a:bodyPr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En partenariat avec   l’AFPA de Valence (26), </a:t>
            </a:r>
            <a:r>
              <a:rPr lang="fr-FR" dirty="0">
                <a:solidFill>
                  <a:schemeClr val="tx1"/>
                </a:solidFill>
              </a:rPr>
              <a:t>Constructys finance une Préparation Opérationnelle à l’Emploi Collective (POEC) dédiée au métier de </a:t>
            </a:r>
            <a:r>
              <a:rPr lang="fr-FR" b="1" dirty="0">
                <a:solidFill>
                  <a:schemeClr val="tx1"/>
                </a:solidFill>
              </a:rPr>
              <a:t>MACON GROS OEUVRE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fr-F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L’objectif de la formation </a:t>
            </a:r>
            <a:r>
              <a:rPr lang="fr-FR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 de permettre aux candidats </a:t>
            </a:r>
            <a:r>
              <a:rPr lang="fr-FR" dirty="0">
                <a:solidFill>
                  <a:schemeClr val="tx1"/>
                </a:solidFill>
              </a:rPr>
              <a:t>de bénéficier d’une remise à niveau des savoirs de base en lien avec le métier visé et d’acquérir les premières notions du métier de maçon </a:t>
            </a:r>
            <a:r>
              <a:rPr lang="fr-FR" b="1" dirty="0">
                <a:solidFill>
                  <a:schemeClr val="tx1"/>
                </a:solidFill>
              </a:rPr>
              <a:t>en vue de la préparation du Titre professionnel MACON TRADITIONNEL (lors de la poursuite en contrat en alternance)</a:t>
            </a:r>
          </a:p>
          <a:p>
            <a:endParaRPr lang="fr-FR" sz="1100" b="1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34705" y="5084342"/>
            <a:ext cx="2260363" cy="0"/>
            <a:chOff x="823797" y="4360850"/>
            <a:chExt cx="2260363" cy="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C755578D-7AD3-9943-BBFF-A57600D3FB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797" y="4360850"/>
              <a:ext cx="2008363" cy="0"/>
            </a:xfrm>
            <a:prstGeom prst="line">
              <a:avLst/>
            </a:prstGeom>
            <a:ln w="158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iret"/>
            <p:cNvSpPr/>
            <p:nvPr userDrawn="1"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ln w="57150" cap="rnd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9" y="3051175"/>
            <a:ext cx="2520000" cy="13789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71" y="1237829"/>
            <a:ext cx="1260000" cy="24065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" y="1812331"/>
            <a:ext cx="432000" cy="132043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63AABFE-90CB-8540-A463-EB96E3716D97}"/>
              </a:ext>
            </a:extLst>
          </p:cNvPr>
          <p:cNvCxnSpPr>
            <a:cxnSpLocks/>
          </p:cNvCxnSpPr>
          <p:nvPr/>
        </p:nvCxnSpPr>
        <p:spPr>
          <a:xfrm>
            <a:off x="4870933" y="2380030"/>
            <a:ext cx="0" cy="3693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B0762D-22AB-8A40-8F73-1CF0CD916E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63321" y="2482983"/>
            <a:ext cx="1812442" cy="184666"/>
          </a:xfrm>
        </p:spPr>
        <p:txBody>
          <a:bodyPr/>
          <a:lstStyle/>
          <a:p>
            <a:r>
              <a:rPr lang="fr-FR" sz="1200" b="1" dirty="0"/>
              <a:t>DROME / ARDECHE</a:t>
            </a:r>
          </a:p>
        </p:txBody>
      </p:sp>
      <p:pic>
        <p:nvPicPr>
          <p:cNvPr id="54" name="Image 53" descr="Calendrier journalier contour">
            <a:extLst>
              <a:ext uri="{FF2B5EF4-FFF2-40B4-BE49-F238E27FC236}">
                <a16:creationId xmlns:a16="http://schemas.microsoft.com/office/drawing/2014/main" id="{BDE9831A-EE56-434D-8AC6-1211B0EF91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72227" y="5106503"/>
            <a:ext cx="422420" cy="422420"/>
          </a:xfrm>
          <a:prstGeom prst="rect">
            <a:avLst/>
          </a:prstGeom>
        </p:spPr>
      </p:pic>
      <p:pic>
        <p:nvPicPr>
          <p:cNvPr id="15" name="Espace réservé pour une image  14" descr="Deux hommes">
            <a:extLst>
              <a:ext uri="{FF2B5EF4-FFF2-40B4-BE49-F238E27FC236}">
                <a16:creationId xmlns:a16="http://schemas.microsoft.com/office/drawing/2014/main" id="{FE27C55F-B16A-9941-B6CE-031EF01E590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386347" y="3267101"/>
            <a:ext cx="393489" cy="393489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C8212EC-E08C-674B-B213-4A2922AD1A85}"/>
              </a:ext>
            </a:extLst>
          </p:cNvPr>
          <p:cNvSpPr txBox="1"/>
          <p:nvPr/>
        </p:nvSpPr>
        <p:spPr>
          <a:xfrm>
            <a:off x="1342768" y="1046205"/>
            <a:ext cx="0" cy="0"/>
          </a:xfrm>
          <a:prstGeom prst="rect">
            <a:avLst/>
          </a:prstGeom>
          <a:noFill/>
        </p:spPr>
        <p:txBody>
          <a:bodyPr wrap="none" lIns="36000" tIns="0" rIns="36000" bIns="0" rtlCol="0">
            <a:noAutofit/>
          </a:bodyPr>
          <a:lstStyle/>
          <a:p>
            <a:endParaRPr lang="fr-FR" sz="10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8DD3DC-D9E9-EF41-B6C1-8911CAB1B97C}"/>
              </a:ext>
            </a:extLst>
          </p:cNvPr>
          <p:cNvSpPr txBox="1"/>
          <p:nvPr/>
        </p:nvSpPr>
        <p:spPr>
          <a:xfrm>
            <a:off x="8009681" y="3495554"/>
            <a:ext cx="0" cy="0"/>
          </a:xfrm>
          <a:prstGeom prst="rect">
            <a:avLst/>
          </a:prstGeom>
          <a:noFill/>
        </p:spPr>
        <p:txBody>
          <a:bodyPr wrap="none" lIns="36000" tIns="0" rIns="36000" bIns="0" rtlCol="0">
            <a:noAutofit/>
          </a:bodyPr>
          <a:lstStyle/>
          <a:p>
            <a:endParaRPr lang="fr-FR" sz="10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AF785A-6EF4-1541-8110-15BEEB760568}"/>
              </a:ext>
            </a:extLst>
          </p:cNvPr>
          <p:cNvSpPr txBox="1"/>
          <p:nvPr/>
        </p:nvSpPr>
        <p:spPr>
          <a:xfrm>
            <a:off x="1124607" y="409903"/>
            <a:ext cx="0" cy="0"/>
          </a:xfrm>
          <a:prstGeom prst="rect">
            <a:avLst/>
          </a:prstGeom>
          <a:noFill/>
        </p:spPr>
        <p:txBody>
          <a:bodyPr wrap="none" lIns="36000" tIns="0" rIns="36000" bIns="0" rtlCol="0">
            <a:noAutofit/>
          </a:bodyPr>
          <a:lstStyle/>
          <a:p>
            <a:endParaRPr lang="fr-FR" sz="10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502FB1-CEB1-6F4D-BEA8-FBB16FD36D1E}"/>
              </a:ext>
            </a:extLst>
          </p:cNvPr>
          <p:cNvSpPr txBox="1"/>
          <p:nvPr/>
        </p:nvSpPr>
        <p:spPr>
          <a:xfrm>
            <a:off x="756745" y="357352"/>
            <a:ext cx="0" cy="0"/>
          </a:xfrm>
          <a:prstGeom prst="rect">
            <a:avLst/>
          </a:prstGeom>
          <a:noFill/>
        </p:spPr>
        <p:txBody>
          <a:bodyPr wrap="none" lIns="36000" tIns="0" rIns="36000" bIns="0" rtlCol="0">
            <a:noAutofit/>
          </a:bodyPr>
          <a:lstStyle/>
          <a:p>
            <a:endParaRPr lang="fr-FR" sz="1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ACE567-1753-C049-BCB9-D51476C0D965}"/>
              </a:ext>
            </a:extLst>
          </p:cNvPr>
          <p:cNvSpPr txBox="1"/>
          <p:nvPr/>
        </p:nvSpPr>
        <p:spPr>
          <a:xfrm>
            <a:off x="138318" y="165581"/>
            <a:ext cx="1840017" cy="752228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900" b="1" dirty="0">
                <a:solidFill>
                  <a:schemeClr val="bg1"/>
                </a:solidFill>
              </a:rPr>
              <a:t>Auvergne-Rhône-Alpes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7242671C-193D-4103-B202-F6D10DFA6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837" y="9234338"/>
            <a:ext cx="2223679" cy="989997"/>
          </a:xfrm>
        </p:spPr>
        <p:txBody>
          <a:bodyPr/>
          <a:lstStyle/>
          <a:p>
            <a:r>
              <a:rPr lang="fr-FR" dirty="0"/>
              <a:t>CONTACT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Financement, modalités de formation,</a:t>
            </a:r>
            <a:br>
              <a:rPr lang="fr-FR" dirty="0"/>
            </a:br>
            <a:r>
              <a:rPr lang="fr-FR" dirty="0"/>
              <a:t>un conseiller à votre écoute :</a:t>
            </a:r>
          </a:p>
          <a:p>
            <a:pPr lvl="1">
              <a:spcAft>
                <a:spcPts val="300"/>
              </a:spcAft>
            </a:pPr>
            <a:r>
              <a:rPr lang="fr-FR" b="1" dirty="0"/>
              <a:t>Elsa VERNEY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elsa.verney@constructys.fr 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Port : 06 89 15 98 51</a:t>
            </a:r>
          </a:p>
          <a:p>
            <a:pPr lvl="1">
              <a:spcAft>
                <a:spcPts val="300"/>
              </a:spcAft>
            </a:pPr>
            <a:endParaRPr lang="fr-FR" dirty="0"/>
          </a:p>
          <a:p>
            <a:pPr lvl="1">
              <a:spcAft>
                <a:spcPts val="300"/>
              </a:spcAft>
            </a:pPr>
            <a:endParaRPr lang="fr-FR" b="1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6BE64AC0-C018-46AD-916E-2163858B8974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33" y="610842"/>
            <a:ext cx="661503" cy="55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90302B85-2DC6-422F-B874-7705EE709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755984" y="755250"/>
            <a:ext cx="1208203" cy="403411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D1CD41D8-1D12-4325-AE44-0EB369F87ECF}"/>
              </a:ext>
            </a:extLst>
          </p:cNvPr>
          <p:cNvGrpSpPr/>
          <p:nvPr/>
        </p:nvGrpSpPr>
        <p:grpSpPr>
          <a:xfrm>
            <a:off x="3285622" y="3909883"/>
            <a:ext cx="3747736" cy="0"/>
            <a:chOff x="823797" y="4360850"/>
            <a:chExt cx="3747736" cy="0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9EF0DCBA-91B3-4E4E-9378-CA0E5ECA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797" y="4360850"/>
              <a:ext cx="3495736" cy="0"/>
            </a:xfrm>
            <a:prstGeom prst="line">
              <a:avLst/>
            </a:prstGeom>
            <a:ln w="158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iret">
              <a:extLst>
                <a:ext uri="{FF2B5EF4-FFF2-40B4-BE49-F238E27FC236}">
                  <a16:creationId xmlns:a16="http://schemas.microsoft.com/office/drawing/2014/main" id="{9B6C9A5D-15E5-4050-9A3F-EA3090D393F0}"/>
                </a:ext>
              </a:extLst>
            </p:cNvPr>
            <p:cNvSpPr/>
            <p:nvPr userDrawn="1"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ln w="57150" cap="rnd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B75D6EC6-AC2B-41E1-9EC2-CC34C27A0B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7" y="8608871"/>
            <a:ext cx="333448" cy="289650"/>
          </a:xfrm>
          <a:prstGeom prst="rect">
            <a:avLst/>
          </a:prstGeom>
        </p:spPr>
      </p:pic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9A71194-B02D-41EC-9367-F991752DA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3744" y="2423090"/>
            <a:ext cx="3323233" cy="303510"/>
          </a:xfrm>
        </p:spPr>
        <p:txBody>
          <a:bodyPr/>
          <a:lstStyle/>
          <a:p>
            <a:pPr algn="l"/>
            <a:r>
              <a:rPr lang="fr-FR" sz="1200" b="1" dirty="0"/>
              <a:t>Prochaine SESSION : 23 JANVIER 2023</a:t>
            </a:r>
          </a:p>
        </p:txBody>
      </p:sp>
      <p:sp>
        <p:nvSpPr>
          <p:cNvPr id="63" name="Espace réservé du texte 25">
            <a:extLst>
              <a:ext uri="{FF2B5EF4-FFF2-40B4-BE49-F238E27FC236}">
                <a16:creationId xmlns:a16="http://schemas.microsoft.com/office/drawing/2014/main" id="{F2FA48EA-AB28-4787-A535-2A4A23B172E7}"/>
              </a:ext>
            </a:extLst>
          </p:cNvPr>
          <p:cNvSpPr txBox="1">
            <a:spLocks/>
          </p:cNvSpPr>
          <p:nvPr/>
        </p:nvSpPr>
        <p:spPr>
          <a:xfrm>
            <a:off x="3621434" y="3989659"/>
            <a:ext cx="3703536" cy="1569660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67019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DATES DES INFORMATIONS COLLECTIVES</a:t>
            </a:r>
          </a:p>
          <a:p>
            <a:pPr marL="0" lvl="1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VALENCE</a:t>
            </a:r>
          </a:p>
          <a:p>
            <a:pPr marL="0" lvl="1" indent="0">
              <a:buNone/>
            </a:pP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MONTELIMAR</a:t>
            </a:r>
          </a:p>
          <a:p>
            <a:pPr marL="0" lvl="1" indent="0">
              <a:buNone/>
            </a:pP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ANNONAY</a:t>
            </a:r>
          </a:p>
          <a:p>
            <a:pPr marL="0" lvl="1" indent="0">
              <a:buNone/>
            </a:pPr>
            <a:br>
              <a:rPr lang="fr-FR" sz="1000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AUBENAS</a:t>
            </a:r>
          </a:p>
        </p:txBody>
      </p:sp>
      <p:sp>
        <p:nvSpPr>
          <p:cNvPr id="64" name="Espace réservé du texte 25">
            <a:extLst>
              <a:ext uri="{FF2B5EF4-FFF2-40B4-BE49-F238E27FC236}">
                <a16:creationId xmlns:a16="http://schemas.microsoft.com/office/drawing/2014/main" id="{53B6435C-8FAD-41E8-A31D-03E3E23850F9}"/>
              </a:ext>
            </a:extLst>
          </p:cNvPr>
          <p:cNvSpPr txBox="1">
            <a:spLocks/>
          </p:cNvSpPr>
          <p:nvPr/>
        </p:nvSpPr>
        <p:spPr>
          <a:xfrm>
            <a:off x="838160" y="8516538"/>
            <a:ext cx="2783273" cy="569387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67019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prise en charge</a:t>
            </a:r>
          </a:p>
          <a:p>
            <a:pPr marL="0" lvl="1" indent="0">
              <a:buFont typeface="Symbol" panose="05050102010706020507" pitchFamily="18" charset="2"/>
              <a:buNone/>
            </a:pPr>
            <a:r>
              <a:rPr lang="fr-FR" sz="900" b="1" dirty="0"/>
              <a:t>Prise en charge des </a:t>
            </a:r>
            <a:r>
              <a:rPr lang="fr-FR" b="1" dirty="0">
                <a:solidFill>
                  <a:schemeClr val="accent2"/>
                </a:solidFill>
              </a:rPr>
              <a:t>Coûts pédagogiques : </a:t>
            </a:r>
            <a:r>
              <a:rPr lang="fr-FR" dirty="0"/>
              <a:t>100% de prise en charge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E1E5C85-FBD5-43C7-BE26-15F6A158B8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6" y="4254177"/>
            <a:ext cx="360000" cy="327406"/>
          </a:xfrm>
          <a:prstGeom prst="rect">
            <a:avLst/>
          </a:prstGeom>
        </p:spPr>
      </p:pic>
      <p:sp>
        <p:nvSpPr>
          <p:cNvPr id="66" name="Espace réservé du texte 25">
            <a:extLst>
              <a:ext uri="{FF2B5EF4-FFF2-40B4-BE49-F238E27FC236}">
                <a16:creationId xmlns:a16="http://schemas.microsoft.com/office/drawing/2014/main" id="{5519DE3B-D463-421F-8C20-F4BBA4995AD9}"/>
              </a:ext>
            </a:extLst>
          </p:cNvPr>
          <p:cNvSpPr txBox="1">
            <a:spLocks/>
          </p:cNvSpPr>
          <p:nvPr/>
        </p:nvSpPr>
        <p:spPr>
          <a:xfrm>
            <a:off x="3591622" y="5841191"/>
            <a:ext cx="3814527" cy="3604064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67019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67019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6701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Programme de formation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fr-FR" sz="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remise à niveau et savoirs de base </a:t>
            </a:r>
            <a:r>
              <a:rPr lang="fr-FR" sz="1000" b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(28h)  </a:t>
            </a:r>
          </a:p>
          <a:p>
            <a:pPr algn="just">
              <a:lnSpc>
                <a:spcPct val="115000"/>
              </a:lnSpc>
            </a:pPr>
            <a:endParaRPr lang="fr-FR" sz="1000" b="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Prévention </a:t>
            </a:r>
            <a:r>
              <a:rPr lang="fr-FR" sz="1000" b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(70 heures)</a:t>
            </a:r>
          </a:p>
          <a:p>
            <a:pPr algn="just">
              <a:lnSpc>
                <a:spcPct val="115000"/>
              </a:lnSpc>
            </a:pPr>
            <a:endParaRPr lang="fr-FR" sz="1000" b="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L’acte de construire, les ouvrages du bâtiment </a:t>
            </a:r>
            <a:r>
              <a:rPr lang="fr-FR" sz="1000" b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(7h)</a:t>
            </a:r>
          </a:p>
          <a:p>
            <a:pPr algn="just">
              <a:lnSpc>
                <a:spcPct val="115000"/>
              </a:lnSpc>
            </a:pPr>
            <a:endParaRPr lang="fr-FR" sz="1000" b="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métier  </a:t>
            </a:r>
            <a:r>
              <a:rPr lang="fr-FR" sz="1000" b="0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(225 heures) 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800" b="0" dirty="0">
                <a:solidFill>
                  <a:schemeClr val="tx1"/>
                </a:solidFill>
              </a:rPr>
              <a:t>Initiation au coffrage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800" dirty="0"/>
              <a:t>Mise en place d’une banche,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800" dirty="0"/>
              <a:t>Les éléments de structure (poutres, poteaux, murs de soutènements)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800" dirty="0"/>
              <a:t>Initiation montage / démontage échafaudage,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800" b="0" dirty="0">
                <a:solidFill>
                  <a:schemeClr val="tx1"/>
                </a:solidFill>
              </a:rPr>
              <a:t>Initiation à la maçonnerie traditionnelle,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800" dirty="0"/>
              <a:t>Les matériaux (parpaings, briques, agglomérés…),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800" b="0" dirty="0">
                <a:solidFill>
                  <a:schemeClr val="tx1"/>
                </a:solidFill>
              </a:rPr>
              <a:t>Initiation à la réalisation des fondations, d’un dallage et d’un plancher,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800" b="0" dirty="0">
                <a:solidFill>
                  <a:schemeClr val="tx1"/>
                </a:solidFill>
              </a:rPr>
              <a:t>Initiation à la déconstruction.</a:t>
            </a:r>
          </a:p>
          <a:p>
            <a:pPr algn="just">
              <a:lnSpc>
                <a:spcPct val="115000"/>
              </a:lnSpc>
            </a:pPr>
            <a:r>
              <a:rPr lang="fr-FR" sz="800" b="0" dirty="0">
                <a:solidFill>
                  <a:schemeClr val="tx1"/>
                </a:solidFill>
              </a:rPr>
              <a:t> </a:t>
            </a:r>
          </a:p>
          <a:p>
            <a:pPr lvl="1">
              <a:spcBef>
                <a:spcPts val="300"/>
              </a:spcBef>
            </a:pPr>
            <a:endParaRPr lang="fr-FR" dirty="0"/>
          </a:p>
        </p:txBody>
      </p:sp>
      <p:pic>
        <p:nvPicPr>
          <p:cNvPr id="67" name="Image 66" descr="Liste contour">
            <a:extLst>
              <a:ext uri="{FF2B5EF4-FFF2-40B4-BE49-F238E27FC236}">
                <a16:creationId xmlns:a16="http://schemas.microsoft.com/office/drawing/2014/main" id="{B6842357-4A2E-4320-921F-F50E167CF0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191280" y="5852772"/>
            <a:ext cx="386376" cy="386376"/>
          </a:xfrm>
          <a:prstGeom prst="rect">
            <a:avLst/>
          </a:prstGeom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1C198951-5910-4428-BD17-150E34496492}"/>
              </a:ext>
            </a:extLst>
          </p:cNvPr>
          <p:cNvGrpSpPr/>
          <p:nvPr/>
        </p:nvGrpSpPr>
        <p:grpSpPr>
          <a:xfrm>
            <a:off x="3342435" y="5809619"/>
            <a:ext cx="3801736" cy="0"/>
            <a:chOff x="823797" y="4360850"/>
            <a:chExt cx="3801736" cy="0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42E3B576-4A75-4F33-B889-B199FE83F1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797" y="4360850"/>
              <a:ext cx="3549736" cy="0"/>
            </a:xfrm>
            <a:prstGeom prst="line">
              <a:avLst/>
            </a:prstGeom>
            <a:ln w="158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iret">
              <a:extLst>
                <a:ext uri="{FF2B5EF4-FFF2-40B4-BE49-F238E27FC236}">
                  <a16:creationId xmlns:a16="http://schemas.microsoft.com/office/drawing/2014/main" id="{C32B1592-6982-40B0-8719-9B6CC2C98582}"/>
                </a:ext>
              </a:extLst>
            </p:cNvPr>
            <p:cNvSpPr/>
            <p:nvPr userDrawn="1"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ln w="57150" cap="rnd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9EFFCD9A-8458-45AA-89D4-46CC54855169}"/>
              </a:ext>
            </a:extLst>
          </p:cNvPr>
          <p:cNvGrpSpPr/>
          <p:nvPr/>
        </p:nvGrpSpPr>
        <p:grpSpPr>
          <a:xfrm>
            <a:off x="487601" y="8497418"/>
            <a:ext cx="2260363" cy="0"/>
            <a:chOff x="823797" y="4360850"/>
            <a:chExt cx="2260363" cy="0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4D2CB665-FCA4-4C33-83D6-84A07DC59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797" y="4360850"/>
              <a:ext cx="2008363" cy="0"/>
            </a:xfrm>
            <a:prstGeom prst="line">
              <a:avLst/>
            </a:prstGeom>
            <a:ln w="158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iret">
              <a:extLst>
                <a:ext uri="{FF2B5EF4-FFF2-40B4-BE49-F238E27FC236}">
                  <a16:creationId xmlns:a16="http://schemas.microsoft.com/office/drawing/2014/main" id="{6596C01B-00C8-4211-A28F-46E868AA260B}"/>
                </a:ext>
              </a:extLst>
            </p:cNvPr>
            <p:cNvSpPr/>
            <p:nvPr userDrawn="1"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ln w="57150" cap="rnd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1C3E61B7-B32C-4A95-A333-5E41031BC1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20203" y="766602"/>
            <a:ext cx="1185946" cy="343376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CFB67E9D-24BE-4A13-91A4-7FBFAEE656B1}"/>
              </a:ext>
            </a:extLst>
          </p:cNvPr>
          <p:cNvGrpSpPr/>
          <p:nvPr/>
        </p:nvGrpSpPr>
        <p:grpSpPr>
          <a:xfrm>
            <a:off x="303941" y="7401399"/>
            <a:ext cx="2463322" cy="128419"/>
            <a:chOff x="823797" y="4360850"/>
            <a:chExt cx="3801736" cy="0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C5B0DAB-D0C7-45F4-BB3A-7CEFF9C342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797" y="4360850"/>
              <a:ext cx="3549736" cy="0"/>
            </a:xfrm>
            <a:prstGeom prst="line">
              <a:avLst/>
            </a:prstGeom>
            <a:ln w="158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iret">
              <a:extLst>
                <a:ext uri="{FF2B5EF4-FFF2-40B4-BE49-F238E27FC236}">
                  <a16:creationId xmlns:a16="http://schemas.microsoft.com/office/drawing/2014/main" id="{20C0478D-B7A0-4028-854A-C481A2227938}"/>
                </a:ext>
              </a:extLst>
            </p:cNvPr>
            <p:cNvSpPr/>
            <p:nvPr userDrawn="1"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ln w="57150" cap="rnd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71EF8C7C-CA79-4A47-A2C7-551FAB7A5AF8}"/>
              </a:ext>
            </a:extLst>
          </p:cNvPr>
          <p:cNvSpPr txBox="1"/>
          <p:nvPr/>
        </p:nvSpPr>
        <p:spPr>
          <a:xfrm>
            <a:off x="675837" y="7377765"/>
            <a:ext cx="279259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cap="all" dirty="0">
                <a:solidFill>
                  <a:schemeClr val="accent5"/>
                </a:solidFill>
              </a:rPr>
              <a:t>LES BENEFICES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schemeClr val="accent2"/>
                </a:solidFill>
              </a:rPr>
              <a:t>Un profil adapté au besoin</a:t>
            </a:r>
            <a:br>
              <a:rPr lang="fr-FR" sz="900" b="1" dirty="0">
                <a:solidFill>
                  <a:schemeClr val="accent2"/>
                </a:solidFill>
              </a:rPr>
            </a:br>
            <a:r>
              <a:rPr lang="fr-FR" sz="900" dirty="0"/>
              <a:t>Embaucher un collaborateur déjà formé au plus près du poste à pourvoir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schemeClr val="accent2"/>
                </a:solidFill>
              </a:rPr>
              <a:t>Une action de formation ciblée</a:t>
            </a:r>
            <a:br>
              <a:rPr lang="fr-FR" sz="900" b="1" dirty="0">
                <a:solidFill>
                  <a:schemeClr val="accent2"/>
                </a:solidFill>
              </a:rPr>
            </a:br>
            <a:r>
              <a:rPr lang="fr-FR" sz="900" dirty="0"/>
              <a:t>Bénéficier d’un dispositif spécifique, adapté à un métier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7" name="Image 39">
            <a:extLst>
              <a:ext uri="{FF2B5EF4-FFF2-40B4-BE49-F238E27FC236}">
                <a16:creationId xmlns:a16="http://schemas.microsoft.com/office/drawing/2014/main" id="{51562C8B-DA3F-4F31-AF0C-41145D55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57" y="722634"/>
            <a:ext cx="853054" cy="46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FD90DF66-D1DD-4146-90E5-83F2723233A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60582" y="642695"/>
            <a:ext cx="1241518" cy="5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0716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ys">
  <a:themeElements>
    <a:clrScheme name="Constructys_Couleurs">
      <a:dk1>
        <a:srgbClr val="000000"/>
      </a:dk1>
      <a:lt1>
        <a:sysClr val="window" lastClr="FFFFFF"/>
      </a:lt1>
      <a:dk2>
        <a:srgbClr val="F18700"/>
      </a:dk2>
      <a:lt2>
        <a:srgbClr val="E0E7EC"/>
      </a:lt2>
      <a:accent1>
        <a:srgbClr val="B24084"/>
      </a:accent1>
      <a:accent2>
        <a:srgbClr val="4CBDCC"/>
      </a:accent2>
      <a:accent3>
        <a:srgbClr val="B7DB2B"/>
      </a:accent3>
      <a:accent4>
        <a:srgbClr val="4073B2"/>
      </a:accent4>
      <a:accent5>
        <a:srgbClr val="D0491A"/>
      </a:accent5>
      <a:accent6>
        <a:srgbClr val="E7401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no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nstructys Siège Fiche pratique v1.potx" id="{D5141353-5F8A-4F58-BE51-2B2B6C2EE049}" vid="{939FDC4E-EBC1-45BC-BD25-9EF3928DFC6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368228-47a3-4564-9b9d-fe180412bb82">
      <UserInfo>
        <DisplayName>MOREL Malvina</DisplayName>
        <AccountId>95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6F7010A79BD48B5299ED384DF65D6" ma:contentTypeVersion="13" ma:contentTypeDescription="Crée un document." ma:contentTypeScope="" ma:versionID="3f1d57cfa36a4ad9010a1156b715056d">
  <xsd:schema xmlns:xsd="http://www.w3.org/2001/XMLSchema" xmlns:xs="http://www.w3.org/2001/XMLSchema" xmlns:p="http://schemas.microsoft.com/office/2006/metadata/properties" xmlns:ns3="97368228-47a3-4564-9b9d-fe180412bb82" xmlns:ns4="e86109de-0dcf-4a0e-a24e-6f0e34172132" targetNamespace="http://schemas.microsoft.com/office/2006/metadata/properties" ma:root="true" ma:fieldsID="b1844977267dd5fdd9732fc2749e0238" ns3:_="" ns4:_="">
    <xsd:import namespace="97368228-47a3-4564-9b9d-fe180412bb82"/>
    <xsd:import namespace="e86109de-0dcf-4a0e-a24e-6f0e341721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68228-47a3-4564-9b9d-fe180412bb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109de-0dcf-4a0e-a24e-6f0e34172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AF8890-4710-4D45-AA1D-226D641B44B8}">
  <ds:schemaRefs>
    <ds:schemaRef ds:uri="e86109de-0dcf-4a0e-a24e-6f0e34172132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7368228-47a3-4564-9b9d-fe180412bb82"/>
  </ds:schemaRefs>
</ds:datastoreItem>
</file>

<file path=customXml/itemProps2.xml><?xml version="1.0" encoding="utf-8"?>
<ds:datastoreItem xmlns:ds="http://schemas.openxmlformats.org/officeDocument/2006/customXml" ds:itemID="{A94F60DC-7C8F-44D2-94F5-8557E7269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68228-47a3-4564-9b9d-fe180412bb82"/>
    <ds:schemaRef ds:uri="e86109de-0dcf-4a0e-a24e-6f0e34172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2B3038-AC45-4636-BC30-B5E0DD478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Constructys</Template>
  <TotalTime>1144</TotalTime>
  <Words>359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Segoe UI</vt:lpstr>
      <vt:lpstr>Symbol</vt:lpstr>
      <vt:lpstr>Constructys</vt:lpstr>
      <vt:lpstr>POEC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FSE</dc:title>
  <dc:creator>MOREL Malvina</dc:creator>
  <cp:lastModifiedBy>VERNEY Elsa</cp:lastModifiedBy>
  <cp:revision>60</cp:revision>
  <dcterms:created xsi:type="dcterms:W3CDTF">2020-09-08T16:53:52Z</dcterms:created>
  <dcterms:modified xsi:type="dcterms:W3CDTF">2022-11-15T10:21:17Z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0x01010025B6F7010A79BD48B5299ED384DF65D6</vt:lpwstr>
  </property>
</Properties>
</file>